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9" r:id="rId2"/>
    <p:sldId id="330" r:id="rId3"/>
  </p:sldIdLst>
  <p:sldSz cx="9144000" cy="5143500" type="screen16x9"/>
  <p:notesSz cx="6858000" cy="9144000"/>
  <p:defaultTextStyle>
    <a:defPPr marL="0" marR="0" indent="0" algn="l" defTabSz="41596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19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159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1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4159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1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4159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1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4159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1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4159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1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159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1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159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1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159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1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159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1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pos="5602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F"/>
    <a:srgbClr val="000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 autoAdjust="0"/>
    <p:restoredTop sz="91326" autoAdjust="0"/>
  </p:normalViewPr>
  <p:slideViewPr>
    <p:cSldViewPr>
      <p:cViewPr varScale="1">
        <p:scale>
          <a:sx n="90" d="100"/>
          <a:sy n="90" d="100"/>
        </p:scale>
        <p:origin x="688" y="44"/>
      </p:cViewPr>
      <p:guideLst>
        <p:guide pos="5602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546">
        <a:latin typeface="+mj-lt"/>
        <a:ea typeface="+mj-ea"/>
        <a:cs typeface="+mj-cs"/>
        <a:sym typeface="Helvetica Neue"/>
      </a:defRPr>
    </a:lvl1pPr>
    <a:lvl2pPr indent="103990" latinLnBrk="0">
      <a:defRPr sz="546">
        <a:latin typeface="+mj-lt"/>
        <a:ea typeface="+mj-ea"/>
        <a:cs typeface="+mj-cs"/>
        <a:sym typeface="Helvetica Neue"/>
      </a:defRPr>
    </a:lvl2pPr>
    <a:lvl3pPr indent="207980" latinLnBrk="0">
      <a:defRPr sz="546">
        <a:latin typeface="+mj-lt"/>
        <a:ea typeface="+mj-ea"/>
        <a:cs typeface="+mj-cs"/>
        <a:sym typeface="Helvetica Neue"/>
      </a:defRPr>
    </a:lvl3pPr>
    <a:lvl4pPr indent="311970" latinLnBrk="0">
      <a:defRPr sz="546">
        <a:latin typeface="+mj-lt"/>
        <a:ea typeface="+mj-ea"/>
        <a:cs typeface="+mj-cs"/>
        <a:sym typeface="Helvetica Neue"/>
      </a:defRPr>
    </a:lvl4pPr>
    <a:lvl5pPr indent="415961" latinLnBrk="0">
      <a:defRPr sz="546">
        <a:latin typeface="+mj-lt"/>
        <a:ea typeface="+mj-ea"/>
        <a:cs typeface="+mj-cs"/>
        <a:sym typeface="Helvetica Neue"/>
      </a:defRPr>
    </a:lvl5pPr>
    <a:lvl6pPr indent="519951" latinLnBrk="0">
      <a:defRPr sz="546">
        <a:latin typeface="+mj-lt"/>
        <a:ea typeface="+mj-ea"/>
        <a:cs typeface="+mj-cs"/>
        <a:sym typeface="Helvetica Neue"/>
      </a:defRPr>
    </a:lvl6pPr>
    <a:lvl7pPr indent="623941" latinLnBrk="0">
      <a:defRPr sz="546">
        <a:latin typeface="+mj-lt"/>
        <a:ea typeface="+mj-ea"/>
        <a:cs typeface="+mj-cs"/>
        <a:sym typeface="Helvetica Neue"/>
      </a:defRPr>
    </a:lvl7pPr>
    <a:lvl8pPr indent="727931" latinLnBrk="0">
      <a:defRPr sz="546">
        <a:latin typeface="+mj-lt"/>
        <a:ea typeface="+mj-ea"/>
        <a:cs typeface="+mj-cs"/>
        <a:sym typeface="Helvetica Neue"/>
      </a:defRPr>
    </a:lvl8pPr>
    <a:lvl9pPr indent="831921" latinLnBrk="0">
      <a:defRPr sz="546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A1A9B-E767-DF88-E539-318747FAD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74FCE-3BB8-9210-6F35-61A25519E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5C8A7-5326-4813-8CAD-99811474F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87596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65383-0E28-75AB-FE6A-780B354FF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B3142C-E450-D44E-2634-ACA83DE58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F07A9-2919-2A92-7112-87B6B37E1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943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/>
        </p:blipFill>
        <p:spPr>
          <a:xfrm>
            <a:off x="-36512" y="0"/>
            <a:ext cx="9180512" cy="5168959"/>
          </a:xfrm>
          <a:prstGeom prst="rect">
            <a:avLst/>
          </a:prstGeom>
        </p:spPr>
      </p:pic>
      <p:sp>
        <p:nvSpPr>
          <p:cNvPr id="5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9550241" y="4537811"/>
            <a:ext cx="187872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8439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/>
        </p:blipFill>
        <p:spPr>
          <a:xfrm>
            <a:off x="-36512" y="0"/>
            <a:ext cx="9180512" cy="5168959"/>
          </a:xfrm>
          <a:prstGeom prst="rect">
            <a:avLst/>
          </a:prstGeom>
        </p:spPr>
      </p:pic>
      <p:sp>
        <p:nvSpPr>
          <p:cNvPr id="5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9550241" y="4537811"/>
            <a:ext cx="187872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9654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2" b="19812"/>
          <a:stretch/>
        </p:blipFill>
        <p:spPr>
          <a:xfrm>
            <a:off x="-36512" y="0"/>
            <a:ext cx="9180512" cy="5168959"/>
          </a:xfrm>
          <a:prstGeom prst="rect">
            <a:avLst/>
          </a:prstGeom>
        </p:spPr>
      </p:pic>
      <p:sp>
        <p:nvSpPr>
          <p:cNvPr id="5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9550241" y="4537811"/>
            <a:ext cx="187872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6594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-36512" y="0"/>
            <a:ext cx="9180512" cy="5168959"/>
          </a:xfrm>
          <a:prstGeom prst="rect">
            <a:avLst/>
          </a:prstGeom>
        </p:spPr>
      </p:pic>
      <p:sp>
        <p:nvSpPr>
          <p:cNvPr id="5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9550241" y="4537811"/>
            <a:ext cx="187872" cy="1538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3369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9447CE-49EB-AEA4-AD44-7ADA2EC89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57"/>
          <a:stretch/>
        </p:blipFill>
        <p:spPr>
          <a:xfrm>
            <a:off x="-36512" y="0"/>
            <a:ext cx="9180512" cy="51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8730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012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51974" y="4741932"/>
            <a:ext cx="171842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40004">
              <a:defRPr sz="900" b="1" spc="-25">
                <a:solidFill>
                  <a:srgbClr val="00064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2F03AAB7-1515-4F26-5EA0-41E6B0BD9244}"/>
              </a:ext>
            </a:extLst>
          </p:cNvPr>
          <p:cNvSpPr txBox="1"/>
          <p:nvPr userDrawn="1"/>
        </p:nvSpPr>
        <p:spPr>
          <a:xfrm>
            <a:off x="3832799" y="4758502"/>
            <a:ext cx="1442468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900" b="1" spc="10">
                <a:solidFill>
                  <a:srgbClr val="00064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00" dirty="0">
                <a:solidFill>
                  <a:schemeClr val="bg1"/>
                </a:solidFill>
              </a:rPr>
              <a:t>NATO</a:t>
            </a:r>
            <a:r>
              <a:rPr sz="900" spc="15" dirty="0">
                <a:solidFill>
                  <a:schemeClr val="bg1"/>
                </a:solidFill>
              </a:rPr>
              <a:t> </a:t>
            </a:r>
            <a:r>
              <a:rPr sz="900" dirty="0">
                <a:solidFill>
                  <a:schemeClr val="bg1"/>
                </a:solidFill>
              </a:rPr>
              <a:t>Edge</a:t>
            </a:r>
            <a:r>
              <a:rPr sz="900" spc="15" dirty="0">
                <a:solidFill>
                  <a:schemeClr val="bg1"/>
                </a:solidFill>
              </a:rPr>
              <a:t> </a:t>
            </a:r>
            <a:r>
              <a:rPr sz="900" dirty="0">
                <a:solidFill>
                  <a:schemeClr val="bg1"/>
                </a:solidFill>
              </a:rPr>
              <a:t>24</a:t>
            </a:r>
            <a:r>
              <a:rPr sz="900" spc="15" dirty="0">
                <a:solidFill>
                  <a:schemeClr val="bg1"/>
                </a:solidFill>
              </a:rPr>
              <a:t> </a:t>
            </a:r>
            <a:r>
              <a:rPr sz="900" dirty="0">
                <a:solidFill>
                  <a:schemeClr val="bg1"/>
                </a:solidFill>
              </a:rPr>
              <a:t>|</a:t>
            </a:r>
            <a:r>
              <a:rPr sz="900" spc="20" dirty="0">
                <a:solidFill>
                  <a:schemeClr val="bg1"/>
                </a:solidFill>
              </a:rPr>
              <a:t> </a:t>
            </a:r>
            <a:r>
              <a:rPr sz="900" dirty="0">
                <a:solidFill>
                  <a:schemeClr val="bg1"/>
                </a:solidFill>
              </a:rPr>
              <a:t>Presentation</a:t>
            </a:r>
            <a:r>
              <a:rPr sz="900" spc="15" dirty="0">
                <a:solidFill>
                  <a:schemeClr val="bg1"/>
                </a:solidFill>
              </a:rPr>
              <a:t> </a:t>
            </a:r>
            <a:r>
              <a:rPr sz="900" dirty="0">
                <a:solidFill>
                  <a:schemeClr val="bg1"/>
                </a:solidFill>
              </a:rPr>
              <a:t>Template</a:t>
            </a:r>
            <a:r>
              <a:rPr sz="900" spc="15" dirty="0">
                <a:solidFill>
                  <a:schemeClr val="bg1"/>
                </a:solidFill>
              </a:rPr>
              <a:t> </a:t>
            </a:r>
            <a:r>
              <a:rPr sz="900" dirty="0">
                <a:solidFill>
                  <a:schemeClr val="bg1"/>
                </a:solidFill>
              </a:rPr>
              <a:t>|</a:t>
            </a:r>
            <a:r>
              <a:rPr sz="900" spc="20" dirty="0">
                <a:solidFill>
                  <a:schemeClr val="bg1"/>
                </a:solidFill>
              </a:rPr>
              <a:t> </a:t>
            </a:r>
            <a:r>
              <a:rPr sz="900" dirty="0">
                <a:solidFill>
                  <a:schemeClr val="bg1"/>
                </a:solidFill>
              </a:rPr>
              <a:t>Version</a:t>
            </a:r>
            <a:r>
              <a:rPr sz="900" spc="15" dirty="0">
                <a:solidFill>
                  <a:schemeClr val="bg1"/>
                </a:solidFill>
              </a:rPr>
              <a:t> </a:t>
            </a:r>
            <a:r>
              <a:rPr sz="900" spc="-25" dirty="0">
                <a:solidFill>
                  <a:schemeClr val="bg1"/>
                </a:solidFill>
              </a:rPr>
              <a:t>3.0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8" r:id="rId3"/>
    <p:sldLayoutId id="2147483667" r:id="rId4"/>
    <p:sldLayoutId id="2147483669" r:id="rId5"/>
  </p:sldLayoutIdLst>
  <p:transition spd="med"/>
  <p:hf hdr="0" ftr="0" dt="0"/>
  <p:txStyles>
    <p:titleStyle>
      <a:lvl1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7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7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7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7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7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7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7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7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7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1" i="0" u="none" strike="noStrike" cap="none" spc="0" baseline="0">
          <a:solidFill>
            <a:srgbClr val="000643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184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1" i="0" u="none" strike="noStrike" cap="none" spc="0" baseline="0">
          <a:solidFill>
            <a:srgbClr val="000643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369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1" i="0" u="none" strike="noStrike" cap="none" spc="0" baseline="0">
          <a:solidFill>
            <a:srgbClr val="000643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553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1" i="0" u="none" strike="noStrike" cap="none" spc="0" baseline="0">
          <a:solidFill>
            <a:srgbClr val="000643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738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1" i="0" u="none" strike="noStrike" cap="none" spc="0" baseline="0">
          <a:solidFill>
            <a:srgbClr val="000643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5924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1" i="0" u="none" strike="noStrike" cap="none" spc="0" baseline="0">
          <a:solidFill>
            <a:srgbClr val="000643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108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1" i="0" u="none" strike="noStrike" cap="none" spc="0" baseline="0">
          <a:solidFill>
            <a:srgbClr val="000643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293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1" i="0" u="none" strike="noStrike" cap="none" spc="0" baseline="0">
          <a:solidFill>
            <a:srgbClr val="000643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477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1" i="0" u="none" strike="noStrike" cap="none" spc="0" baseline="0">
          <a:solidFill>
            <a:srgbClr val="00064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40004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-25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-25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-25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-25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-25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-25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-25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-25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-25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EE40B-EB57-6864-837D-CD77C97BF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FA7BE26-7C8E-685C-6657-D464966F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9"/>
            <a:ext cx="9144000" cy="5140822"/>
          </a:xfrm>
          <a:prstGeom prst="rect">
            <a:avLst/>
          </a:prstGeom>
        </p:spPr>
      </p:pic>
      <p:pic>
        <p:nvPicPr>
          <p:cNvPr id="3" name="Picture 2" descr="A black square with white background&#10;&#10;AI-generated content may be incorrect.">
            <a:extLst>
              <a:ext uri="{FF2B5EF4-FFF2-40B4-BE49-F238E27FC236}">
                <a16:creationId xmlns:a16="http://schemas.microsoft.com/office/drawing/2014/main" id="{F4CA7E59-AA5B-0B76-0A47-E62581EE62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7597"/>
            <a:ext cx="936001" cy="9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875"/>
    </mc:Choice>
    <mc:Fallback xmlns="">
      <p:transition advTm="12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3 0.09105 L 0.00017 -0.00864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4FFF2-418A-273D-51EB-B5296771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6887CCB-B0B1-D5DF-D6D0-F8BE0A6BA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9"/>
            <a:ext cx="9143999" cy="5140822"/>
          </a:xfrm>
          <a:prstGeom prst="rect">
            <a:avLst/>
          </a:prstGeom>
        </p:spPr>
      </p:pic>
      <p:pic>
        <p:nvPicPr>
          <p:cNvPr id="3" name="Picture 2" descr="A black square with white background&#10;&#10;AI-generated content may be incorrect.">
            <a:extLst>
              <a:ext uri="{FF2B5EF4-FFF2-40B4-BE49-F238E27FC236}">
                <a16:creationId xmlns:a16="http://schemas.microsoft.com/office/drawing/2014/main" id="{4A135F08-0DEA-E2D8-311E-D08294542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7597"/>
            <a:ext cx="936001" cy="9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875"/>
    </mc:Choice>
    <mc:Fallback xmlns="">
      <p:transition advTm="12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3 0.09105 L 0.00017 -0.00864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ATO EDGE 24">
      <a:dk1>
        <a:srgbClr val="010840"/>
      </a:dk1>
      <a:lt1>
        <a:sysClr val="window" lastClr="FFFFFF"/>
      </a:lt1>
      <a:dk2>
        <a:srgbClr val="010840"/>
      </a:dk2>
      <a:lt2>
        <a:srgbClr val="FFFFFF"/>
      </a:lt2>
      <a:accent1>
        <a:srgbClr val="00A6EB"/>
      </a:accent1>
      <a:accent2>
        <a:srgbClr val="14F3ED"/>
      </a:accent2>
      <a:accent3>
        <a:srgbClr val="D0FFFE"/>
      </a:accent3>
      <a:accent4>
        <a:srgbClr val="642E7A"/>
      </a:accent4>
      <a:accent5>
        <a:srgbClr val="7935FF"/>
      </a:accent5>
      <a:accent6>
        <a:srgbClr val="EE7FC8"/>
      </a:accent6>
      <a:hlink>
        <a:srgbClr val="FFECF9"/>
      </a:hlink>
      <a:folHlink>
        <a:srgbClr val="14F3ED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26267</TotalTime>
  <Words>2</Words>
  <Application>Microsoft Office PowerPoint</Application>
  <PresentationFormat>On-screen Show (16:9)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 Neue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Konat Errol</dc:creator>
  <cp:lastModifiedBy>Gallo Katherine</cp:lastModifiedBy>
  <cp:revision>132</cp:revision>
  <dcterms:modified xsi:type="dcterms:W3CDTF">2026-03-27T10:55:55Z</dcterms:modified>
</cp:coreProperties>
</file>