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12192000" cy="6858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629" y="-7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B1730-5348-4F48-B45B-07BEA36EB3D1}" type="datetimeFigureOut">
              <a:rPr lang="el-GR" smtClean="0"/>
              <a:t>15/1/2021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36C0D9-CE61-4AF4-9361-151646C79C07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3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pPr marL="25400">
                <a:lnSpc>
                  <a:spcPct val="100000"/>
                </a:lnSpc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pPr marL="25400">
                <a:lnSpc>
                  <a:spcPct val="100000"/>
                </a:lnSpc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5903912"/>
            <a:ext cx="986155" cy="954405"/>
          </a:xfrm>
          <a:custGeom>
            <a:avLst/>
            <a:gdLst/>
            <a:ahLst/>
            <a:cxnLst/>
            <a:rect l="l" t="t" r="r" b="b"/>
            <a:pathLst>
              <a:path w="986155" h="954404">
                <a:moveTo>
                  <a:pt x="0" y="0"/>
                </a:moveTo>
                <a:lnTo>
                  <a:pt x="0" y="954087"/>
                </a:lnTo>
                <a:lnTo>
                  <a:pt x="985837" y="954087"/>
                </a:lnTo>
                <a:lnTo>
                  <a:pt x="0" y="0"/>
                </a:lnTo>
                <a:close/>
              </a:path>
            </a:pathLst>
          </a:custGeom>
          <a:solidFill>
            <a:srgbClr val="3461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07950" y="6373811"/>
            <a:ext cx="376237" cy="368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79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pPr marL="25400">
                <a:lnSpc>
                  <a:spcPct val="100000"/>
                </a:lnSpc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pPr marL="25400">
                <a:lnSpc>
                  <a:spcPct val="100000"/>
                </a:lnSpc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5903912"/>
            <a:ext cx="986155" cy="954405"/>
          </a:xfrm>
          <a:custGeom>
            <a:avLst/>
            <a:gdLst/>
            <a:ahLst/>
            <a:cxnLst/>
            <a:rect l="l" t="t" r="r" b="b"/>
            <a:pathLst>
              <a:path w="986155" h="954404">
                <a:moveTo>
                  <a:pt x="0" y="0"/>
                </a:moveTo>
                <a:lnTo>
                  <a:pt x="0" y="954087"/>
                </a:lnTo>
                <a:lnTo>
                  <a:pt x="985837" y="954087"/>
                </a:lnTo>
                <a:lnTo>
                  <a:pt x="0" y="0"/>
                </a:lnTo>
                <a:close/>
              </a:path>
            </a:pathLst>
          </a:custGeom>
          <a:solidFill>
            <a:srgbClr val="3461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07950" y="6373811"/>
            <a:ext cx="376237" cy="368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pPr marL="25400">
                <a:lnSpc>
                  <a:spcPct val="100000"/>
                </a:lnSpc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5903912"/>
            <a:ext cx="986155" cy="954405"/>
          </a:xfrm>
          <a:custGeom>
            <a:avLst/>
            <a:gdLst/>
            <a:ahLst/>
            <a:cxnLst/>
            <a:rect l="l" t="t" r="r" b="b"/>
            <a:pathLst>
              <a:path w="986155" h="954404">
                <a:moveTo>
                  <a:pt x="0" y="0"/>
                </a:moveTo>
                <a:lnTo>
                  <a:pt x="0" y="954087"/>
                </a:lnTo>
                <a:lnTo>
                  <a:pt x="985837" y="954087"/>
                </a:lnTo>
                <a:lnTo>
                  <a:pt x="0" y="0"/>
                </a:lnTo>
                <a:close/>
              </a:path>
            </a:pathLst>
          </a:custGeom>
          <a:solidFill>
            <a:srgbClr val="3461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4052" y="847725"/>
            <a:ext cx="11143894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94663" y="1525722"/>
            <a:ext cx="9202673" cy="42691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3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671045" y="6513554"/>
            <a:ext cx="107315" cy="1263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pPr marL="25400">
                <a:lnSpc>
                  <a:spcPct val="100000"/>
                </a:lnSpc>
              </a:pPr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7950" y="6373811"/>
            <a:ext cx="376237" cy="368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1068050" cy="6858000"/>
          </a:xfrm>
          <a:custGeom>
            <a:avLst/>
            <a:gdLst/>
            <a:ahLst/>
            <a:cxnLst/>
            <a:rect l="l" t="t" r="r" b="b"/>
            <a:pathLst>
              <a:path w="11068050" h="6858000">
                <a:moveTo>
                  <a:pt x="0" y="0"/>
                </a:moveTo>
                <a:lnTo>
                  <a:pt x="0" y="6857999"/>
                </a:lnTo>
                <a:lnTo>
                  <a:pt x="11068050" y="6857999"/>
                </a:lnTo>
                <a:lnTo>
                  <a:pt x="0" y="0"/>
                </a:lnTo>
                <a:close/>
              </a:path>
            </a:pathLst>
          </a:custGeom>
          <a:solidFill>
            <a:srgbClr val="3461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58875" y="4257611"/>
            <a:ext cx="1831975" cy="179552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674100" y="948877"/>
            <a:ext cx="2814955" cy="893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7975" marR="5080" indent="-295910">
              <a:lnSpc>
                <a:spcPct val="100000"/>
              </a:lnSpc>
            </a:pPr>
            <a:r>
              <a:rPr sz="3200" b="1" i="1" spc="-25" dirty="0">
                <a:latin typeface="Arial"/>
                <a:cs typeface="Arial"/>
              </a:rPr>
              <a:t>Ε</a:t>
            </a:r>
            <a:r>
              <a:rPr sz="3200" b="1" i="1" spc="-20" dirty="0">
                <a:latin typeface="Arial"/>
                <a:cs typeface="Arial"/>
              </a:rPr>
              <a:t>π</a:t>
            </a:r>
            <a:r>
              <a:rPr sz="3200" b="1" i="1" spc="-30" dirty="0">
                <a:latin typeface="Arial"/>
                <a:cs typeface="Arial"/>
              </a:rPr>
              <a:t>α</a:t>
            </a:r>
            <a:r>
              <a:rPr sz="3200" b="1" i="1" spc="-20" dirty="0">
                <a:latin typeface="Arial"/>
                <a:cs typeface="Arial"/>
              </a:rPr>
              <a:t>νεκκίνη</a:t>
            </a:r>
            <a:r>
              <a:rPr sz="3200" b="1" i="1" spc="-45" dirty="0">
                <a:latin typeface="Arial"/>
                <a:cs typeface="Arial"/>
              </a:rPr>
              <a:t>σ</a:t>
            </a:r>
            <a:r>
              <a:rPr sz="3200" b="1" i="1" spc="-20" dirty="0">
                <a:latin typeface="Arial"/>
                <a:cs typeface="Arial"/>
              </a:rPr>
              <a:t>η</a:t>
            </a:r>
            <a:r>
              <a:rPr sz="3200" b="1" i="1" spc="-10" dirty="0">
                <a:latin typeface="Arial"/>
                <a:cs typeface="Arial"/>
              </a:rPr>
              <a:t> </a:t>
            </a:r>
            <a:r>
              <a:rPr sz="3200" b="1" i="1" spc="-40" dirty="0">
                <a:latin typeface="Arial"/>
                <a:cs typeface="Arial"/>
              </a:rPr>
              <a:t>Ο</a:t>
            </a:r>
            <a:r>
              <a:rPr sz="3200" b="1" i="1" spc="-10" dirty="0">
                <a:latin typeface="Arial"/>
                <a:cs typeface="Arial"/>
              </a:rPr>
              <a:t>ι</a:t>
            </a:r>
            <a:r>
              <a:rPr sz="3200" b="1" i="1" spc="-145" dirty="0">
                <a:latin typeface="Arial"/>
                <a:cs typeface="Arial"/>
              </a:rPr>
              <a:t>κ</a:t>
            </a:r>
            <a:r>
              <a:rPr sz="3200" b="1" i="1" spc="-20" dirty="0">
                <a:latin typeface="Arial"/>
                <a:cs typeface="Arial"/>
              </a:rPr>
              <a:t>ον</a:t>
            </a:r>
            <a:r>
              <a:rPr sz="3200" b="1" i="1" spc="-35" dirty="0">
                <a:latin typeface="Arial"/>
                <a:cs typeface="Arial"/>
              </a:rPr>
              <a:t>ο</a:t>
            </a:r>
            <a:r>
              <a:rPr sz="3200" b="1" i="1" spc="-15" dirty="0">
                <a:latin typeface="Arial"/>
                <a:cs typeface="Arial"/>
              </a:rPr>
              <a:t>μι</a:t>
            </a:r>
            <a:r>
              <a:rPr sz="3200" b="1" i="1" spc="-155" dirty="0">
                <a:latin typeface="Arial"/>
                <a:cs typeface="Arial"/>
              </a:rPr>
              <a:t>κ</a:t>
            </a:r>
            <a:r>
              <a:rPr sz="3200" b="1" i="1" spc="-25" dirty="0">
                <a:latin typeface="Arial"/>
                <a:cs typeface="Arial"/>
              </a:rPr>
              <a:t>ών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268716" y="1924625"/>
            <a:ext cx="3219450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804"/>
              </a:lnSpc>
            </a:pPr>
            <a:r>
              <a:rPr sz="3200" b="1" i="1" spc="-25" dirty="0">
                <a:latin typeface="Arial"/>
                <a:cs typeface="Arial"/>
              </a:rPr>
              <a:t>Δρα</a:t>
            </a:r>
            <a:r>
              <a:rPr sz="3200" b="1" i="1" spc="-45" dirty="0">
                <a:latin typeface="Arial"/>
                <a:cs typeface="Arial"/>
              </a:rPr>
              <a:t>σ</a:t>
            </a:r>
            <a:r>
              <a:rPr sz="3200" b="1" i="1" spc="-25" dirty="0">
                <a:latin typeface="Arial"/>
                <a:cs typeface="Arial"/>
              </a:rPr>
              <a:t>τ</a:t>
            </a:r>
            <a:r>
              <a:rPr sz="3200" b="1" i="1" spc="-20" dirty="0">
                <a:latin typeface="Arial"/>
                <a:cs typeface="Arial"/>
              </a:rPr>
              <a:t>ηρι</a:t>
            </a:r>
            <a:r>
              <a:rPr sz="3200" b="1" i="1" spc="-75" dirty="0">
                <a:latin typeface="Arial"/>
                <a:cs typeface="Arial"/>
              </a:rPr>
              <a:t>ο</a:t>
            </a:r>
            <a:r>
              <a:rPr sz="3200" b="1" i="1" spc="-25" dirty="0">
                <a:latin typeface="Arial"/>
                <a:cs typeface="Arial"/>
              </a:rPr>
              <a:t>τ</a:t>
            </a:r>
            <a:r>
              <a:rPr sz="3200" b="1" i="1" spc="-20" dirty="0">
                <a:latin typeface="Arial"/>
                <a:cs typeface="Arial"/>
              </a:rPr>
              <a:t>ή</a:t>
            </a:r>
            <a:r>
              <a:rPr sz="3200" b="1" i="1" spc="10" dirty="0">
                <a:latin typeface="Arial"/>
                <a:cs typeface="Arial"/>
              </a:rPr>
              <a:t>τ</a:t>
            </a:r>
            <a:r>
              <a:rPr sz="3200" b="1" i="1" spc="-25" dirty="0">
                <a:latin typeface="Arial"/>
                <a:cs typeface="Arial"/>
              </a:rPr>
              <a:t>ων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679940" y="5074213"/>
            <a:ext cx="180657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Arial"/>
                <a:cs typeface="Arial"/>
              </a:rPr>
              <a:t>Ια</a:t>
            </a:r>
            <a:r>
              <a:rPr sz="1800" b="1" spc="-20" dirty="0">
                <a:latin typeface="Arial"/>
                <a:cs typeface="Arial"/>
              </a:rPr>
              <a:t>ν</a:t>
            </a:r>
            <a:r>
              <a:rPr sz="1800" b="1" dirty="0">
                <a:latin typeface="Arial"/>
                <a:cs typeface="Arial"/>
              </a:rPr>
              <a:t>ο</a:t>
            </a:r>
            <a:r>
              <a:rPr sz="1800" b="1" spc="10" dirty="0">
                <a:latin typeface="Arial"/>
                <a:cs typeface="Arial"/>
              </a:rPr>
              <a:t>υ</a:t>
            </a:r>
            <a:r>
              <a:rPr sz="1800" b="1" dirty="0">
                <a:latin typeface="Arial"/>
                <a:cs typeface="Arial"/>
              </a:rPr>
              <a:t>ά</a:t>
            </a:r>
            <a:r>
              <a:rPr sz="1800" b="1" spc="-15" dirty="0">
                <a:latin typeface="Arial"/>
                <a:cs typeface="Arial"/>
              </a:rPr>
              <a:t>ρ</a:t>
            </a:r>
            <a:r>
              <a:rPr sz="1800" b="1" dirty="0">
                <a:latin typeface="Arial"/>
                <a:cs typeface="Arial"/>
              </a:rPr>
              <a:t>ι</a:t>
            </a:r>
            <a:r>
              <a:rPr sz="1800" b="1" spc="5" dirty="0">
                <a:latin typeface="Arial"/>
                <a:cs typeface="Arial"/>
              </a:rPr>
              <a:t>ο</a:t>
            </a:r>
            <a:r>
              <a:rPr sz="1800" b="1" dirty="0">
                <a:latin typeface="Arial"/>
                <a:cs typeface="Arial"/>
              </a:rPr>
              <a:t>ς </a:t>
            </a:r>
            <a:r>
              <a:rPr sz="1800" b="1" spc="5" dirty="0">
                <a:latin typeface="Arial"/>
                <a:cs typeface="Arial"/>
              </a:rPr>
              <a:t>202</a:t>
            </a:r>
            <a:r>
              <a:rPr sz="1800" b="1" dirty="0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081766" y="6463395"/>
            <a:ext cx="196215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243355"/>
                </a:solidFill>
                <a:latin typeface="Arial"/>
                <a:cs typeface="Arial"/>
              </a:rPr>
              <a:t>10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57400" y="1841500"/>
            <a:ext cx="7620000" cy="3479800"/>
          </a:xfrm>
          <a:prstGeom prst="rect">
            <a:avLst/>
          </a:prstGeom>
          <a:solidFill>
            <a:srgbClr val="4966AC"/>
          </a:solidFill>
          <a:ln w="12700">
            <a:solidFill>
              <a:srgbClr val="34487C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4000" b="1" i="1" dirty="0">
                <a:solidFill>
                  <a:srgbClr val="FFFFFF"/>
                </a:solidFill>
                <a:latin typeface="Calibri"/>
                <a:cs typeface="Calibri"/>
              </a:rPr>
              <a:t>Π</a:t>
            </a:r>
            <a:r>
              <a:rPr sz="4000" b="1" i="1" spc="-15" dirty="0">
                <a:solidFill>
                  <a:srgbClr val="FFFFFF"/>
                </a:solidFill>
                <a:latin typeface="Calibri"/>
                <a:cs typeface="Calibri"/>
              </a:rPr>
              <a:t>λ</a:t>
            </a:r>
            <a:r>
              <a:rPr sz="4000" b="1" i="1" dirty="0">
                <a:solidFill>
                  <a:srgbClr val="FFFFFF"/>
                </a:solidFill>
                <a:latin typeface="Calibri"/>
                <a:cs typeface="Calibri"/>
              </a:rPr>
              <a:t>ηροφο</a:t>
            </a:r>
            <a:r>
              <a:rPr sz="4000" b="1" i="1" spc="15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4000" b="1" i="1" dirty="0">
                <a:solidFill>
                  <a:srgbClr val="FFFFFF"/>
                </a:solidFill>
                <a:latin typeface="Calibri"/>
                <a:cs typeface="Calibri"/>
              </a:rPr>
              <a:t>ίες</a:t>
            </a:r>
            <a:r>
              <a:rPr sz="4000" b="1" i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b="1" i="1" dirty="0">
                <a:solidFill>
                  <a:srgbClr val="FFFFFF"/>
                </a:solidFill>
                <a:latin typeface="Calibri"/>
                <a:cs typeface="Calibri"/>
              </a:rPr>
              <a:t>– Κατ</a:t>
            </a:r>
            <a:r>
              <a:rPr sz="4000" b="1" i="1" spc="20" dirty="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sz="4000" b="1" i="1" dirty="0">
                <a:solidFill>
                  <a:srgbClr val="FFFFFF"/>
                </a:solidFill>
                <a:latin typeface="Calibri"/>
                <a:cs typeface="Calibri"/>
              </a:rPr>
              <a:t>γγε</a:t>
            </a:r>
            <a:r>
              <a:rPr sz="4000" b="1" i="1" spc="-40" dirty="0">
                <a:solidFill>
                  <a:srgbClr val="FFFFFF"/>
                </a:solidFill>
                <a:latin typeface="Calibri"/>
                <a:cs typeface="Calibri"/>
              </a:rPr>
              <a:t>λ</a:t>
            </a:r>
            <a:r>
              <a:rPr sz="4000" b="1" i="1" dirty="0">
                <a:solidFill>
                  <a:srgbClr val="FFFFFF"/>
                </a:solidFill>
                <a:latin typeface="Calibri"/>
                <a:cs typeface="Calibri"/>
              </a:rPr>
              <a:t>ίες</a:t>
            </a:r>
            <a:endParaRPr sz="4000">
              <a:latin typeface="Calibri"/>
              <a:cs typeface="Calibri"/>
            </a:endParaRPr>
          </a:p>
          <a:p>
            <a:pPr marL="3175" algn="ctr">
              <a:lnSpc>
                <a:spcPct val="100000"/>
              </a:lnSpc>
              <a:spcBef>
                <a:spcPts val="1850"/>
              </a:spcBef>
            </a:pPr>
            <a:r>
              <a:rPr sz="8800" b="1" i="1" spc="-5" dirty="0">
                <a:solidFill>
                  <a:srgbClr val="FF0000"/>
                </a:solidFill>
                <a:latin typeface="Calibri"/>
                <a:cs typeface="Calibri"/>
              </a:rPr>
              <a:t>1520</a:t>
            </a:r>
            <a:endParaRPr sz="8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7950" y="6373811"/>
            <a:ext cx="376237" cy="368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4672076"/>
            <a:ext cx="2922905" cy="2186305"/>
          </a:xfrm>
          <a:custGeom>
            <a:avLst/>
            <a:gdLst/>
            <a:ahLst/>
            <a:cxnLst/>
            <a:rect l="l" t="t" r="r" b="b"/>
            <a:pathLst>
              <a:path w="2922905" h="2186304">
                <a:moveTo>
                  <a:pt x="0" y="2185924"/>
                </a:moveTo>
                <a:lnTo>
                  <a:pt x="2922651" y="2185924"/>
                </a:lnTo>
                <a:lnTo>
                  <a:pt x="2922651" y="0"/>
                </a:lnTo>
                <a:lnTo>
                  <a:pt x="0" y="0"/>
                </a:lnTo>
                <a:lnTo>
                  <a:pt x="0" y="21859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4250055" cy="6858000"/>
          </a:xfrm>
          <a:custGeom>
            <a:avLst/>
            <a:gdLst/>
            <a:ahLst/>
            <a:cxnLst/>
            <a:rect l="l" t="t" r="r" b="b"/>
            <a:pathLst>
              <a:path w="4250055" h="6858000">
                <a:moveTo>
                  <a:pt x="4249801" y="0"/>
                </a:moveTo>
                <a:lnTo>
                  <a:pt x="0" y="0"/>
                </a:lnTo>
                <a:lnTo>
                  <a:pt x="0" y="6857999"/>
                </a:lnTo>
                <a:lnTo>
                  <a:pt x="4249801" y="0"/>
                </a:lnTo>
                <a:close/>
              </a:path>
            </a:pathLst>
          </a:custGeom>
          <a:solidFill>
            <a:srgbClr val="3461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03300" y="682561"/>
            <a:ext cx="1054100" cy="103346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722491" y="5386718"/>
            <a:ext cx="3503929" cy="5530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80"/>
              </a:lnSpc>
            </a:pPr>
            <a:r>
              <a:rPr sz="2000" spc="-10" dirty="0">
                <a:latin typeface="Arial"/>
                <a:cs typeface="Arial"/>
              </a:rPr>
              <a:t>Γε</a:t>
            </a:r>
            <a:r>
              <a:rPr sz="2000" spc="-20" dirty="0">
                <a:latin typeface="Arial"/>
                <a:cs typeface="Arial"/>
              </a:rPr>
              <a:t>νι</a:t>
            </a:r>
            <a:r>
              <a:rPr sz="2000" spc="-5" dirty="0">
                <a:latin typeface="Arial"/>
                <a:cs typeface="Arial"/>
              </a:rPr>
              <a:t>κ</a:t>
            </a:r>
            <a:r>
              <a:rPr sz="2000" spc="-15" dirty="0">
                <a:latin typeface="Arial"/>
                <a:cs typeface="Arial"/>
              </a:rPr>
              <a:t>ή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Γραμμα</a:t>
            </a:r>
            <a:r>
              <a:rPr sz="2000" spc="-5" dirty="0">
                <a:latin typeface="Arial"/>
                <a:cs typeface="Arial"/>
              </a:rPr>
              <a:t>τ</a:t>
            </a:r>
            <a:r>
              <a:rPr sz="2000" spc="-10" dirty="0">
                <a:latin typeface="Arial"/>
                <a:cs typeface="Arial"/>
              </a:rPr>
              <a:t>ε</a:t>
            </a:r>
            <a:r>
              <a:rPr sz="2000" spc="-20" dirty="0">
                <a:latin typeface="Arial"/>
                <a:cs typeface="Arial"/>
              </a:rPr>
              <a:t>ί</a:t>
            </a:r>
            <a:r>
              <a:rPr sz="2000" spc="-15" dirty="0">
                <a:latin typeface="Arial"/>
                <a:cs typeface="Arial"/>
              </a:rPr>
              <a:t>α</a:t>
            </a:r>
            <a:r>
              <a:rPr sz="2000" spc="40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Ε</a:t>
            </a:r>
            <a:r>
              <a:rPr sz="2000" spc="-15" dirty="0">
                <a:latin typeface="Arial"/>
                <a:cs typeface="Arial"/>
              </a:rPr>
              <a:t>μ</a:t>
            </a:r>
            <a:r>
              <a:rPr sz="2000" spc="-45" dirty="0">
                <a:latin typeface="Arial"/>
                <a:cs typeface="Arial"/>
              </a:rPr>
              <a:t>π</a:t>
            </a:r>
            <a:r>
              <a:rPr sz="2000" spc="-15" dirty="0">
                <a:latin typeface="Arial"/>
                <a:cs typeface="Arial"/>
              </a:rPr>
              <a:t>ο</a:t>
            </a:r>
            <a:r>
              <a:rPr sz="2000" spc="-30" dirty="0">
                <a:latin typeface="Arial"/>
                <a:cs typeface="Arial"/>
              </a:rPr>
              <a:t>ρ</a:t>
            </a:r>
            <a:r>
              <a:rPr sz="2000" spc="-15" dirty="0">
                <a:latin typeface="Arial"/>
                <a:cs typeface="Arial"/>
              </a:rPr>
              <a:t>ίου</a:t>
            </a:r>
            <a:r>
              <a:rPr sz="2000" spc="5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&amp;</a:t>
            </a:r>
            <a:endParaRPr sz="2000">
              <a:latin typeface="Arial"/>
              <a:cs typeface="Arial"/>
            </a:endParaRPr>
          </a:p>
          <a:p>
            <a:pPr marL="429895">
              <a:lnSpc>
                <a:spcPts val="2280"/>
              </a:lnSpc>
            </a:pPr>
            <a:r>
              <a:rPr sz="2000" spc="-15" dirty="0">
                <a:latin typeface="Arial"/>
                <a:cs typeface="Arial"/>
              </a:rPr>
              <a:t>Πρ</a:t>
            </a:r>
            <a:r>
              <a:rPr sz="2000" spc="-25" dirty="0">
                <a:latin typeface="Arial"/>
                <a:cs typeface="Arial"/>
              </a:rPr>
              <a:t>ο</a:t>
            </a:r>
            <a:r>
              <a:rPr sz="2000" spc="-15" dirty="0">
                <a:latin typeface="Arial"/>
                <a:cs typeface="Arial"/>
              </a:rPr>
              <a:t>σ</a:t>
            </a:r>
            <a:r>
              <a:rPr sz="2000" spc="-35" dirty="0">
                <a:latin typeface="Arial"/>
                <a:cs typeface="Arial"/>
              </a:rPr>
              <a:t>τ</a:t>
            </a:r>
            <a:r>
              <a:rPr sz="2000" spc="-15" dirty="0">
                <a:latin typeface="Arial"/>
                <a:cs typeface="Arial"/>
              </a:rPr>
              <a:t>ασ</a:t>
            </a:r>
            <a:r>
              <a:rPr sz="2000" spc="-20" dirty="0">
                <a:latin typeface="Arial"/>
                <a:cs typeface="Arial"/>
              </a:rPr>
              <a:t>ί</a:t>
            </a:r>
            <a:r>
              <a:rPr sz="2000" spc="-15" dirty="0">
                <a:latin typeface="Arial"/>
                <a:cs typeface="Arial"/>
              </a:rPr>
              <a:t>ας</a:t>
            </a:r>
            <a:r>
              <a:rPr sz="2000" spc="65" dirty="0">
                <a:latin typeface="Arial"/>
                <a:cs typeface="Arial"/>
              </a:rPr>
              <a:t> </a:t>
            </a:r>
            <a:r>
              <a:rPr sz="2000" spc="-50" dirty="0">
                <a:latin typeface="Arial"/>
                <a:cs typeface="Arial"/>
              </a:rPr>
              <a:t>Κ</a:t>
            </a:r>
            <a:r>
              <a:rPr sz="2000" spc="-15" dirty="0">
                <a:latin typeface="Arial"/>
                <a:cs typeface="Arial"/>
              </a:rPr>
              <a:t>α</a:t>
            </a:r>
            <a:r>
              <a:rPr sz="2000" spc="-30" dirty="0">
                <a:latin typeface="Arial"/>
                <a:cs typeface="Arial"/>
              </a:rPr>
              <a:t>τ</a:t>
            </a:r>
            <a:r>
              <a:rPr sz="2000" spc="-15" dirty="0">
                <a:latin typeface="Arial"/>
                <a:cs typeface="Arial"/>
              </a:rPr>
              <a:t>α</a:t>
            </a:r>
            <a:r>
              <a:rPr sz="2000" spc="-25" dirty="0">
                <a:latin typeface="Arial"/>
                <a:cs typeface="Arial"/>
              </a:rPr>
              <a:t>ν</a:t>
            </a:r>
            <a:r>
              <a:rPr sz="2000" spc="-15" dirty="0">
                <a:latin typeface="Arial"/>
                <a:cs typeface="Arial"/>
              </a:rPr>
              <a:t>α</a:t>
            </a:r>
            <a:r>
              <a:rPr sz="2000" spc="-25" dirty="0">
                <a:latin typeface="Arial"/>
                <a:cs typeface="Arial"/>
              </a:rPr>
              <a:t>λ</a:t>
            </a:r>
            <a:r>
              <a:rPr sz="2000" spc="-40" dirty="0">
                <a:latin typeface="Arial"/>
                <a:cs typeface="Arial"/>
              </a:rPr>
              <a:t>ω</a:t>
            </a:r>
            <a:r>
              <a:rPr sz="2000" spc="-10" dirty="0">
                <a:latin typeface="Arial"/>
                <a:cs typeface="Arial"/>
              </a:rPr>
              <a:t>τή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88760" y="2114581"/>
            <a:ext cx="324358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855"/>
              </a:lnSpc>
            </a:pPr>
            <a:r>
              <a:rPr sz="2400" b="1" spc="-20" dirty="0">
                <a:latin typeface="Arial"/>
                <a:cs typeface="Arial"/>
              </a:rPr>
              <a:t>Υ</a:t>
            </a:r>
            <a:r>
              <a:rPr sz="2400" b="1" spc="-65" dirty="0">
                <a:latin typeface="Arial"/>
                <a:cs typeface="Arial"/>
              </a:rPr>
              <a:t>π</a:t>
            </a:r>
            <a:r>
              <a:rPr sz="2400" b="1" dirty="0">
                <a:latin typeface="Arial"/>
                <a:cs typeface="Arial"/>
              </a:rPr>
              <a:t>ο</a:t>
            </a:r>
            <a:r>
              <a:rPr sz="2400" b="1" spc="-10" dirty="0">
                <a:latin typeface="Arial"/>
                <a:cs typeface="Arial"/>
              </a:rPr>
              <a:t>υ</a:t>
            </a:r>
            <a:r>
              <a:rPr sz="2400" b="1" dirty="0">
                <a:latin typeface="Arial"/>
                <a:cs typeface="Arial"/>
              </a:rPr>
              <a:t>ρ</a:t>
            </a:r>
            <a:r>
              <a:rPr sz="2400" b="1" spc="5" dirty="0">
                <a:latin typeface="Arial"/>
                <a:cs typeface="Arial"/>
              </a:rPr>
              <a:t>γ</a:t>
            </a:r>
            <a:r>
              <a:rPr sz="2400" b="1" spc="-15" dirty="0">
                <a:latin typeface="Arial"/>
                <a:cs typeface="Arial"/>
              </a:rPr>
              <a:t>ε</a:t>
            </a:r>
            <a:r>
              <a:rPr sz="2400" b="1" dirty="0">
                <a:latin typeface="Arial"/>
                <a:cs typeface="Arial"/>
              </a:rPr>
              <a:t>ίο</a:t>
            </a:r>
            <a:r>
              <a:rPr sz="2400" b="1" spc="-114" dirty="0">
                <a:latin typeface="Arial"/>
                <a:cs typeface="Arial"/>
              </a:rPr>
              <a:t> </a:t>
            </a:r>
            <a:r>
              <a:rPr sz="2400" b="1" spc="-150" dirty="0">
                <a:latin typeface="Arial"/>
                <a:cs typeface="Arial"/>
              </a:rPr>
              <a:t>Α</a:t>
            </a:r>
            <a:r>
              <a:rPr sz="2400" b="1" spc="-15" dirty="0">
                <a:latin typeface="Arial"/>
                <a:cs typeface="Arial"/>
              </a:rPr>
              <a:t>νά</a:t>
            </a:r>
            <a:r>
              <a:rPr sz="2400" b="1" spc="5" dirty="0">
                <a:latin typeface="Arial"/>
                <a:cs typeface="Arial"/>
              </a:rPr>
              <a:t>πτ</a:t>
            </a:r>
            <a:r>
              <a:rPr sz="2400" b="1" dirty="0">
                <a:latin typeface="Arial"/>
                <a:cs typeface="Arial"/>
              </a:rPr>
              <a:t>υξης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88760" y="2571915"/>
            <a:ext cx="2218690" cy="305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855"/>
              </a:lnSpc>
            </a:pPr>
            <a:r>
              <a:rPr sz="2400" b="1" dirty="0">
                <a:latin typeface="Arial"/>
                <a:cs typeface="Arial"/>
              </a:rPr>
              <a:t>&amp;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Ε</a:t>
            </a:r>
            <a:r>
              <a:rPr sz="2400" b="1" spc="10" dirty="0">
                <a:latin typeface="Arial"/>
                <a:cs typeface="Arial"/>
              </a:rPr>
              <a:t>π</a:t>
            </a:r>
            <a:r>
              <a:rPr sz="2400" b="1" spc="-15" dirty="0">
                <a:latin typeface="Arial"/>
                <a:cs typeface="Arial"/>
              </a:rPr>
              <a:t>ε</a:t>
            </a:r>
            <a:r>
              <a:rPr sz="2400" b="1" spc="-45" dirty="0">
                <a:latin typeface="Arial"/>
                <a:cs typeface="Arial"/>
              </a:rPr>
              <a:t>ν</a:t>
            </a:r>
            <a:r>
              <a:rPr sz="2400" b="1" dirty="0">
                <a:latin typeface="Arial"/>
                <a:cs typeface="Arial"/>
              </a:rPr>
              <a:t>δύ</a:t>
            </a:r>
            <a:r>
              <a:rPr sz="2400" b="1" spc="-20" dirty="0">
                <a:latin typeface="Arial"/>
                <a:cs typeface="Arial"/>
              </a:rPr>
              <a:t>σ</a:t>
            </a:r>
            <a:r>
              <a:rPr sz="2400" b="1" spc="-15" dirty="0">
                <a:latin typeface="Arial"/>
                <a:cs typeface="Arial"/>
              </a:rPr>
              <a:t>ε</a:t>
            </a:r>
            <a:r>
              <a:rPr sz="2400" b="1" spc="30" dirty="0">
                <a:latin typeface="Arial"/>
                <a:cs typeface="Arial"/>
              </a:rPr>
              <a:t>ω</a:t>
            </a:r>
            <a:r>
              <a:rPr sz="2400" b="1" dirty="0">
                <a:latin typeface="Arial"/>
                <a:cs typeface="Arial"/>
              </a:rPr>
              <a:t>ν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01650" y="1828800"/>
            <a:ext cx="5158105" cy="4021454"/>
          </a:xfrm>
          <a:custGeom>
            <a:avLst/>
            <a:gdLst/>
            <a:ahLst/>
            <a:cxnLst/>
            <a:rect l="l" t="t" r="r" b="b"/>
            <a:pathLst>
              <a:path w="5158105" h="4021454">
                <a:moveTo>
                  <a:pt x="4487545" y="0"/>
                </a:moveTo>
                <a:lnTo>
                  <a:pt x="0" y="0"/>
                </a:lnTo>
                <a:lnTo>
                  <a:pt x="0" y="3350895"/>
                </a:lnTo>
                <a:lnTo>
                  <a:pt x="670204" y="4021137"/>
                </a:lnTo>
                <a:lnTo>
                  <a:pt x="5157851" y="4021137"/>
                </a:lnTo>
                <a:lnTo>
                  <a:pt x="5157851" y="670178"/>
                </a:lnTo>
                <a:lnTo>
                  <a:pt x="4487545" y="0"/>
                </a:lnTo>
                <a:close/>
              </a:path>
            </a:pathLst>
          </a:custGeom>
          <a:solidFill>
            <a:srgbClr val="417A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281801" y="1897126"/>
            <a:ext cx="5158105" cy="4021454"/>
          </a:xfrm>
          <a:custGeom>
            <a:avLst/>
            <a:gdLst/>
            <a:ahLst/>
            <a:cxnLst/>
            <a:rect l="l" t="t" r="r" b="b"/>
            <a:pathLst>
              <a:path w="5158105" h="4021454">
                <a:moveTo>
                  <a:pt x="4487545" y="0"/>
                </a:moveTo>
                <a:lnTo>
                  <a:pt x="0" y="0"/>
                </a:lnTo>
                <a:lnTo>
                  <a:pt x="0" y="3350895"/>
                </a:lnTo>
                <a:lnTo>
                  <a:pt x="670178" y="4021074"/>
                </a:lnTo>
                <a:lnTo>
                  <a:pt x="5157724" y="4021074"/>
                </a:lnTo>
                <a:lnTo>
                  <a:pt x="5157724" y="670178"/>
                </a:lnTo>
                <a:lnTo>
                  <a:pt x="4487545" y="0"/>
                </a:lnTo>
                <a:close/>
              </a:path>
            </a:pathLst>
          </a:custGeom>
          <a:solidFill>
            <a:srgbClr val="7E8F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531356" y="2278278"/>
            <a:ext cx="3877310" cy="28308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11605">
              <a:lnSpc>
                <a:spcPct val="100000"/>
              </a:lnSpc>
            </a:pPr>
            <a:r>
              <a:rPr sz="2200" b="1" dirty="0">
                <a:solidFill>
                  <a:srgbClr val="FFFFFF"/>
                </a:solidFill>
                <a:latin typeface="Calibri"/>
                <a:cs typeface="Calibri"/>
              </a:rPr>
              <a:t>Υπ</a:t>
            </a:r>
            <a:r>
              <a:rPr sz="2200" b="1" spc="-10" dirty="0">
                <a:solidFill>
                  <a:srgbClr val="FFFFFF"/>
                </a:solidFill>
                <a:latin typeface="Calibri"/>
                <a:cs typeface="Calibri"/>
              </a:rPr>
              <a:t>η</a:t>
            </a:r>
            <a:r>
              <a:rPr sz="2200" b="1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2200" b="1" spc="-25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2200" b="1" dirty="0">
                <a:solidFill>
                  <a:srgbClr val="FFFFFF"/>
                </a:solidFill>
                <a:latin typeface="Calibri"/>
                <a:cs typeface="Calibri"/>
              </a:rPr>
              <a:t>σ</a:t>
            </a:r>
            <a:r>
              <a:rPr sz="2200" b="1" spc="-15" dirty="0">
                <a:solidFill>
                  <a:srgbClr val="FFFFFF"/>
                </a:solidFill>
                <a:latin typeface="Calibri"/>
                <a:cs typeface="Calibri"/>
              </a:rPr>
              <a:t>ί</a:t>
            </a:r>
            <a:r>
              <a:rPr sz="2200" b="1" dirty="0">
                <a:solidFill>
                  <a:srgbClr val="FFFFFF"/>
                </a:solidFill>
                <a:latin typeface="Calibri"/>
                <a:cs typeface="Calibri"/>
              </a:rPr>
              <a:t>ες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 marL="356870" marR="5080" indent="-344170">
              <a:lnSpc>
                <a:spcPct val="100000"/>
              </a:lnSpc>
              <a:spcBef>
                <a:spcPts val="1885"/>
              </a:spcBef>
              <a:buClr>
                <a:srgbClr val="FFFFFF"/>
              </a:buClr>
              <a:buFont typeface="Wingdings"/>
              <a:buChar char=""/>
              <a:tabLst>
                <a:tab pos="357505" algn="l"/>
              </a:tabLst>
            </a:pP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Δ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ρασ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τη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ιό</a:t>
            </a:r>
            <a:r>
              <a:rPr sz="1600" b="1" spc="-15" dirty="0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sz="1600" b="1" spc="-35" dirty="0">
                <a:solidFill>
                  <a:srgbClr val="FFFFFF"/>
                </a:solidFill>
                <a:latin typeface="Calibri"/>
                <a:cs typeface="Calibri"/>
              </a:rPr>
              <a:t>η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ς</a:t>
            </a:r>
            <a:r>
              <a:rPr sz="1600" b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0" dirty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ο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μμ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ω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τη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ίω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ν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,</a:t>
            </a:r>
            <a:r>
              <a:rPr sz="1600" b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0" dirty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ο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υ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ίων </a:t>
            </a:r>
            <a:r>
              <a:rPr sz="1600" b="1" spc="-50" dirty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1600" b="1" spc="-30" dirty="0">
                <a:solidFill>
                  <a:srgbClr val="FFFFFF"/>
                </a:solidFill>
                <a:latin typeface="Calibri"/>
                <a:cs typeface="Calibri"/>
              </a:rPr>
              <a:t> κ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έ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ν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ων</a:t>
            </a:r>
            <a:r>
              <a:rPr sz="1600" b="1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1600" b="1" spc="-15" dirty="0">
                <a:solidFill>
                  <a:srgbClr val="FFFFFF"/>
                </a:solidFill>
                <a:latin typeface="Calibri"/>
                <a:cs typeface="Calibri"/>
              </a:rPr>
              <a:t>σ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θ</a:t>
            </a:r>
            <a:r>
              <a:rPr sz="1600" b="1" spc="-35" dirty="0">
                <a:solidFill>
                  <a:srgbClr val="FFFFFF"/>
                </a:solidFill>
                <a:latin typeface="Calibri"/>
                <a:cs typeface="Calibri"/>
              </a:rPr>
              <a:t>η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ή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ς.</a:t>
            </a:r>
            <a:endParaRPr sz="16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buClr>
                <a:srgbClr val="FFFFFF"/>
              </a:buClr>
              <a:buFont typeface="Wingdings"/>
              <a:buChar char=""/>
              <a:tabLst>
                <a:tab pos="357505" algn="l"/>
              </a:tabLst>
            </a:pP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Υ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π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η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1600" b="1" spc="-15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σ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ίες</a:t>
            </a:r>
            <a:r>
              <a:rPr sz="1600"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Δ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sz="1600" b="1" spc="-30" dirty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1600" b="1" spc="-35" dirty="0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sz="1600" b="1" spc="-25" dirty="0">
                <a:solidFill>
                  <a:srgbClr val="FFFFFF"/>
                </a:solidFill>
                <a:latin typeface="Calibri"/>
                <a:cs typeface="Calibri"/>
              </a:rPr>
              <a:t>ο</a:t>
            </a:r>
            <a:r>
              <a:rPr sz="1600" b="1" spc="-15" dirty="0">
                <a:solidFill>
                  <a:srgbClr val="FFFFFF"/>
                </a:solidFill>
                <a:latin typeface="Calibri"/>
                <a:cs typeface="Calibri"/>
              </a:rPr>
              <a:t>λ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ογ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ί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ς.</a:t>
            </a:r>
            <a:endParaRPr sz="16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buClr>
                <a:srgbClr val="FFFFFF"/>
              </a:buClr>
              <a:buFont typeface="Wingdings"/>
              <a:buChar char=""/>
              <a:tabLst>
                <a:tab pos="357505" algn="l"/>
              </a:tabLst>
            </a:pP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Υ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π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η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1600" b="1" spc="-15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σ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ίες</a:t>
            </a:r>
            <a:r>
              <a:rPr sz="1600"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Δ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sz="1600" b="1" spc="-30" dirty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1600" b="1" spc="-35" dirty="0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sz="1600" b="1" spc="-25" dirty="0">
                <a:solidFill>
                  <a:srgbClr val="FFFFFF"/>
                </a:solidFill>
                <a:latin typeface="Calibri"/>
                <a:cs typeface="Calibri"/>
              </a:rPr>
              <a:t>ο</a:t>
            </a:r>
            <a:r>
              <a:rPr sz="1600" b="1" spc="-15" dirty="0">
                <a:solidFill>
                  <a:srgbClr val="FFFFFF"/>
                </a:solidFill>
                <a:latin typeface="Calibri"/>
                <a:cs typeface="Calibri"/>
              </a:rPr>
              <a:t>λ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ογ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1600" b="1" spc="-30" dirty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ών</a:t>
            </a:r>
            <a:r>
              <a:rPr sz="1600" b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Μ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ο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ν</a:t>
            </a:r>
            <a:r>
              <a:rPr sz="1600" b="1" spc="-15" dirty="0">
                <a:solidFill>
                  <a:srgbClr val="FFFFFF"/>
                </a:solidFill>
                <a:latin typeface="Calibri"/>
                <a:cs typeface="Calibri"/>
              </a:rPr>
              <a:t>ά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δ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ων</a:t>
            </a:r>
            <a:r>
              <a:rPr sz="1600" b="1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μ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endParaRPr sz="16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</a:pP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600" b="1" spc="-20" dirty="0">
                <a:solidFill>
                  <a:srgbClr val="FFFFFF"/>
                </a:solidFill>
                <a:latin typeface="Calibri"/>
                <a:cs typeface="Calibri"/>
              </a:rPr>
              <a:t>ξ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ί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1600" b="1" spc="-15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σ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η</a:t>
            </a:r>
            <a:r>
              <a:rPr sz="1600" b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sz="1600" b="1" spc="-35" dirty="0">
                <a:solidFill>
                  <a:srgbClr val="FFFFFF"/>
                </a:solidFill>
                <a:latin typeface="Calibri"/>
                <a:cs typeface="Calibri"/>
              </a:rPr>
              <a:t>η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ν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ά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σ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1600" b="1" spc="-15" dirty="0">
                <a:solidFill>
                  <a:srgbClr val="FFFFFF"/>
                </a:solidFill>
                <a:latin typeface="Calibri"/>
                <a:cs typeface="Calibri"/>
              </a:rPr>
              <a:t>η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ση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endParaRPr sz="1600">
              <a:latin typeface="Calibri"/>
              <a:cs typeface="Calibri"/>
            </a:endParaRPr>
          </a:p>
          <a:p>
            <a:pPr marL="356870" marR="457200" indent="-344170">
              <a:lnSpc>
                <a:spcPct val="100000"/>
              </a:lnSpc>
              <a:buClr>
                <a:srgbClr val="FFFFFF"/>
              </a:buClr>
              <a:buFont typeface="Wingdings"/>
              <a:buChar char=""/>
              <a:tabLst>
                <a:tab pos="357505" algn="l"/>
              </a:tabLst>
            </a:pP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Υ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π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η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1600" b="1" spc="-15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σ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ίες</a:t>
            </a:r>
            <a:r>
              <a:rPr sz="1600"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π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ο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σ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ωπι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ή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ς</a:t>
            </a:r>
            <a:r>
              <a:rPr sz="1600"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υ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γ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600" b="1" spc="-30" dirty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ν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ή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ς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0" dirty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ι φ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ο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ν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ίδ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ς</a:t>
            </a:r>
            <a:r>
              <a:rPr sz="1600" b="1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σ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ώ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μ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sz="1600" b="1" spc="-35" dirty="0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ος.</a:t>
            </a:r>
            <a:endParaRPr sz="1600">
              <a:latin typeface="Calibri"/>
              <a:cs typeface="Calibri"/>
            </a:endParaRPr>
          </a:p>
          <a:p>
            <a:pPr marL="356870" indent="-344170">
              <a:lnSpc>
                <a:spcPts val="2039"/>
              </a:lnSpc>
              <a:buClr>
                <a:srgbClr val="FFFFFF"/>
              </a:buClr>
              <a:buFont typeface="Wingdings"/>
              <a:buChar char=""/>
              <a:tabLst>
                <a:tab pos="357505" algn="l"/>
              </a:tabLst>
            </a:pPr>
            <a:r>
              <a:rPr sz="1700" b="1" dirty="0">
                <a:solidFill>
                  <a:srgbClr val="FFFFFF"/>
                </a:solidFill>
                <a:latin typeface="Calibri"/>
                <a:cs typeface="Calibri"/>
              </a:rPr>
              <a:t>ΚΤ</a:t>
            </a:r>
            <a:r>
              <a:rPr sz="1700" b="1" spc="-15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700" b="1" dirty="0">
                <a:solidFill>
                  <a:srgbClr val="FFFFFF"/>
                </a:solidFill>
                <a:latin typeface="Calibri"/>
                <a:cs typeface="Calibri"/>
              </a:rPr>
              <a:t>Ο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25450" y="547751"/>
            <a:ext cx="10987405" cy="875030"/>
          </a:xfrm>
          <a:custGeom>
            <a:avLst/>
            <a:gdLst/>
            <a:ahLst/>
            <a:cxnLst/>
            <a:rect l="l" t="t" r="r" b="b"/>
            <a:pathLst>
              <a:path w="10987405" h="875030">
                <a:moveTo>
                  <a:pt x="10841355" y="0"/>
                </a:moveTo>
                <a:lnTo>
                  <a:pt x="0" y="0"/>
                </a:lnTo>
                <a:lnTo>
                  <a:pt x="0" y="728852"/>
                </a:lnTo>
                <a:lnTo>
                  <a:pt x="145783" y="874649"/>
                </a:lnTo>
                <a:lnTo>
                  <a:pt x="10987151" y="874649"/>
                </a:lnTo>
                <a:lnTo>
                  <a:pt x="10987151" y="145669"/>
                </a:lnTo>
                <a:lnTo>
                  <a:pt x="10841355" y="0"/>
                </a:lnTo>
                <a:close/>
              </a:path>
            </a:pathLst>
          </a:custGeom>
          <a:solidFill>
            <a:srgbClr val="3461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5090">
              <a:lnSpc>
                <a:spcPct val="100000"/>
              </a:lnSpc>
            </a:pPr>
            <a:r>
              <a:rPr spc="-10" dirty="0"/>
              <a:t>Δ</a:t>
            </a:r>
            <a:r>
              <a:rPr spc="5" dirty="0"/>
              <a:t>ε</a:t>
            </a:r>
            <a:r>
              <a:rPr dirty="0"/>
              <a:t>υτ</a:t>
            </a:r>
            <a:r>
              <a:rPr spc="5" dirty="0"/>
              <a:t>έ</a:t>
            </a:r>
            <a:r>
              <a:rPr dirty="0"/>
              <a:t>ρα</a:t>
            </a:r>
            <a:r>
              <a:rPr spc="-60" dirty="0"/>
              <a:t> </a:t>
            </a:r>
            <a:r>
              <a:rPr dirty="0"/>
              <a:t>18</a:t>
            </a:r>
            <a:r>
              <a:rPr spc="-30" dirty="0"/>
              <a:t> </a:t>
            </a:r>
            <a:r>
              <a:rPr dirty="0"/>
              <a:t>Ιαν</a:t>
            </a:r>
            <a:r>
              <a:rPr spc="5" dirty="0"/>
              <a:t>ο</a:t>
            </a:r>
            <a:r>
              <a:rPr dirty="0"/>
              <a:t>υαρίου</a:t>
            </a:r>
            <a:r>
              <a:rPr spc="-20" dirty="0"/>
              <a:t> </a:t>
            </a:r>
            <a:r>
              <a:rPr dirty="0"/>
              <a:t>2</a:t>
            </a:r>
            <a:r>
              <a:rPr spc="10" dirty="0"/>
              <a:t>0</a:t>
            </a:r>
            <a:r>
              <a:rPr dirty="0"/>
              <a:t>21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10869" y="2470302"/>
            <a:ext cx="3223260" cy="9842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3650">
              <a:lnSpc>
                <a:spcPct val="100000"/>
              </a:lnSpc>
            </a:pPr>
            <a:r>
              <a:rPr sz="2200" b="1" dirty="0">
                <a:solidFill>
                  <a:srgbClr val="FFFFFF"/>
                </a:solidFill>
                <a:latin typeface="Calibri"/>
                <a:cs typeface="Calibri"/>
              </a:rPr>
              <a:t>Λ</a:t>
            </a:r>
            <a:r>
              <a:rPr sz="2200" b="1" spc="-10" dirty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2200" b="1" spc="-15" dirty="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sz="2200" b="1" spc="-10" dirty="0">
                <a:solidFill>
                  <a:srgbClr val="FFFFFF"/>
                </a:solidFill>
                <a:latin typeface="Calibri"/>
                <a:cs typeface="Calibri"/>
              </a:rPr>
              <a:t>νι</a:t>
            </a:r>
            <a:r>
              <a:rPr sz="2200" b="1" spc="-55" dirty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2200" b="1" dirty="0">
                <a:solidFill>
                  <a:srgbClr val="FFFFFF"/>
                </a:solidFill>
                <a:latin typeface="Calibri"/>
                <a:cs typeface="Calibri"/>
              </a:rPr>
              <a:t>ό</a:t>
            </a:r>
            <a:r>
              <a:rPr sz="2200"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FFFFFF"/>
                </a:solidFill>
                <a:latin typeface="Calibri"/>
                <a:cs typeface="Calibri"/>
              </a:rPr>
              <a:t>Εμπ</a:t>
            </a:r>
            <a:r>
              <a:rPr sz="2200" b="1" spc="-20" dirty="0">
                <a:solidFill>
                  <a:srgbClr val="FFFFFF"/>
                </a:solidFill>
                <a:latin typeface="Calibri"/>
                <a:cs typeface="Calibri"/>
              </a:rPr>
              <a:t>ό</a:t>
            </a:r>
            <a:r>
              <a:rPr sz="2200" b="1" dirty="0">
                <a:solidFill>
                  <a:srgbClr val="FFFFFF"/>
                </a:solidFill>
                <a:latin typeface="Calibri"/>
                <a:cs typeface="Calibri"/>
              </a:rPr>
              <a:t>ριο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6"/>
              </a:spcBef>
            </a:pPr>
            <a:endParaRPr sz="2950">
              <a:latin typeface="Times New Roman"/>
              <a:cs typeface="Times New Roman"/>
            </a:endParaRPr>
          </a:p>
          <a:p>
            <a:pPr marL="356870" indent="-344170">
              <a:lnSpc>
                <a:spcPct val="100000"/>
              </a:lnSpc>
              <a:buClr>
                <a:srgbClr val="FFFFFF"/>
              </a:buClr>
              <a:buFont typeface="Wingdings"/>
              <a:buChar char=""/>
              <a:tabLst>
                <a:tab pos="357505" algn="l"/>
              </a:tabLst>
            </a:pP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πι</a:t>
            </a:r>
            <a:r>
              <a:rPr sz="1600" b="1" spc="-35" dirty="0">
                <a:solidFill>
                  <a:srgbClr val="FFFFFF"/>
                </a:solidFill>
                <a:latin typeface="Calibri"/>
                <a:cs typeface="Calibri"/>
              </a:rPr>
              <a:t>χ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1600" b="1" spc="-15" dirty="0">
                <a:solidFill>
                  <a:srgbClr val="FFFFFF"/>
                </a:solidFill>
                <a:latin typeface="Calibri"/>
                <a:cs typeface="Calibri"/>
              </a:rPr>
              <a:t>ήσ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ις</a:t>
            </a:r>
            <a:r>
              <a:rPr sz="1600" b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λ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ια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ν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1600" b="1" spc="-60" dirty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ού</a:t>
            </a:r>
            <a:r>
              <a:rPr sz="1600" b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μπο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ί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ο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υ.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92162" y="2190750"/>
            <a:ext cx="864235" cy="865505"/>
          </a:xfrm>
          <a:custGeom>
            <a:avLst/>
            <a:gdLst/>
            <a:ahLst/>
            <a:cxnLst/>
            <a:rect l="l" t="t" r="r" b="b"/>
            <a:pathLst>
              <a:path w="864235" h="865505">
                <a:moveTo>
                  <a:pt x="197962" y="0"/>
                </a:moveTo>
                <a:lnTo>
                  <a:pt x="197904" y="139595"/>
                </a:lnTo>
                <a:lnTo>
                  <a:pt x="10" y="139699"/>
                </a:lnTo>
                <a:lnTo>
                  <a:pt x="0" y="865059"/>
                </a:lnTo>
                <a:lnTo>
                  <a:pt x="863560" y="865123"/>
                </a:lnTo>
                <a:lnTo>
                  <a:pt x="863565" y="829182"/>
                </a:lnTo>
                <a:lnTo>
                  <a:pt x="35979" y="829182"/>
                </a:lnTo>
                <a:lnTo>
                  <a:pt x="35979" y="450643"/>
                </a:lnTo>
                <a:lnTo>
                  <a:pt x="697166" y="450595"/>
                </a:lnTo>
                <a:lnTo>
                  <a:pt x="697166" y="414579"/>
                </a:lnTo>
                <a:lnTo>
                  <a:pt x="580200" y="414527"/>
                </a:lnTo>
                <a:lnTo>
                  <a:pt x="152933" y="414527"/>
                </a:lnTo>
                <a:lnTo>
                  <a:pt x="36015" y="414524"/>
                </a:lnTo>
                <a:lnTo>
                  <a:pt x="35979" y="180326"/>
                </a:lnTo>
                <a:lnTo>
                  <a:pt x="863657" y="180213"/>
                </a:lnTo>
                <a:lnTo>
                  <a:pt x="863663" y="139790"/>
                </a:lnTo>
                <a:lnTo>
                  <a:pt x="665670" y="139699"/>
                </a:lnTo>
                <a:lnTo>
                  <a:pt x="233945" y="139699"/>
                </a:lnTo>
                <a:lnTo>
                  <a:pt x="233895" y="36067"/>
                </a:lnTo>
                <a:lnTo>
                  <a:pt x="665670" y="36067"/>
                </a:lnTo>
                <a:lnTo>
                  <a:pt x="665670" y="104"/>
                </a:lnTo>
                <a:lnTo>
                  <a:pt x="197962" y="0"/>
                </a:lnTo>
                <a:close/>
              </a:path>
              <a:path w="864235" h="865505">
                <a:moveTo>
                  <a:pt x="697166" y="450595"/>
                </a:moveTo>
                <a:lnTo>
                  <a:pt x="661207" y="450595"/>
                </a:lnTo>
                <a:lnTo>
                  <a:pt x="661225" y="829135"/>
                </a:lnTo>
                <a:lnTo>
                  <a:pt x="35979" y="829182"/>
                </a:lnTo>
                <a:lnTo>
                  <a:pt x="697168" y="829182"/>
                </a:lnTo>
                <a:lnTo>
                  <a:pt x="697166" y="450595"/>
                </a:lnTo>
                <a:close/>
              </a:path>
              <a:path w="864235" h="865505">
                <a:moveTo>
                  <a:pt x="863657" y="180213"/>
                </a:moveTo>
                <a:lnTo>
                  <a:pt x="827496" y="180213"/>
                </a:lnTo>
                <a:lnTo>
                  <a:pt x="827595" y="829182"/>
                </a:lnTo>
                <a:lnTo>
                  <a:pt x="863565" y="829182"/>
                </a:lnTo>
                <a:lnTo>
                  <a:pt x="863657" y="180213"/>
                </a:lnTo>
                <a:close/>
              </a:path>
              <a:path w="864235" h="865505">
                <a:moveTo>
                  <a:pt x="522474" y="310895"/>
                </a:moveTo>
                <a:lnTo>
                  <a:pt x="422804" y="310895"/>
                </a:lnTo>
                <a:lnTo>
                  <a:pt x="437574" y="311735"/>
                </a:lnTo>
                <a:lnTo>
                  <a:pt x="451746" y="314191"/>
                </a:lnTo>
                <a:lnTo>
                  <a:pt x="489863" y="330301"/>
                </a:lnTo>
                <a:lnTo>
                  <a:pt x="519687" y="357519"/>
                </a:lnTo>
                <a:lnTo>
                  <a:pt x="539036" y="393265"/>
                </a:lnTo>
                <a:lnTo>
                  <a:pt x="542780" y="406629"/>
                </a:lnTo>
                <a:lnTo>
                  <a:pt x="152933" y="414527"/>
                </a:lnTo>
                <a:lnTo>
                  <a:pt x="580200" y="414527"/>
                </a:lnTo>
                <a:lnTo>
                  <a:pt x="569825" y="374553"/>
                </a:lnTo>
                <a:lnTo>
                  <a:pt x="549560" y="338993"/>
                </a:lnTo>
                <a:lnTo>
                  <a:pt x="531345" y="318613"/>
                </a:lnTo>
                <a:lnTo>
                  <a:pt x="522474" y="310895"/>
                </a:lnTo>
                <a:close/>
              </a:path>
              <a:path w="864235" h="865505">
                <a:moveTo>
                  <a:pt x="274374" y="274827"/>
                </a:moveTo>
                <a:lnTo>
                  <a:pt x="231999" y="280738"/>
                </a:lnTo>
                <a:lnTo>
                  <a:pt x="193880" y="297290"/>
                </a:lnTo>
                <a:lnTo>
                  <a:pt x="161614" y="322717"/>
                </a:lnTo>
                <a:lnTo>
                  <a:pt x="136803" y="355252"/>
                </a:lnTo>
                <a:lnTo>
                  <a:pt x="121017" y="393265"/>
                </a:lnTo>
                <a:lnTo>
                  <a:pt x="118083" y="406633"/>
                </a:lnTo>
                <a:lnTo>
                  <a:pt x="36015" y="414524"/>
                </a:lnTo>
                <a:lnTo>
                  <a:pt x="152934" y="414524"/>
                </a:lnTo>
                <a:lnTo>
                  <a:pt x="155836" y="400821"/>
                </a:lnTo>
                <a:lnTo>
                  <a:pt x="160191" y="387732"/>
                </a:lnTo>
                <a:lnTo>
                  <a:pt x="181180" y="353045"/>
                </a:lnTo>
                <a:lnTo>
                  <a:pt x="212335" y="327256"/>
                </a:lnTo>
                <a:lnTo>
                  <a:pt x="251454" y="312945"/>
                </a:lnTo>
                <a:lnTo>
                  <a:pt x="522474" y="310895"/>
                </a:lnTo>
                <a:lnTo>
                  <a:pt x="521005" y="309617"/>
                </a:lnTo>
                <a:lnTo>
                  <a:pt x="485759" y="288192"/>
                </a:lnTo>
                <a:lnTo>
                  <a:pt x="445422" y="276487"/>
                </a:lnTo>
                <a:lnTo>
                  <a:pt x="431121" y="275050"/>
                </a:lnTo>
                <a:lnTo>
                  <a:pt x="274374" y="274827"/>
                </a:lnTo>
                <a:close/>
              </a:path>
              <a:path w="864235" h="865505">
                <a:moveTo>
                  <a:pt x="665670" y="36067"/>
                </a:moveTo>
                <a:lnTo>
                  <a:pt x="629680" y="36067"/>
                </a:lnTo>
                <a:lnTo>
                  <a:pt x="629729" y="139699"/>
                </a:lnTo>
                <a:lnTo>
                  <a:pt x="233945" y="139699"/>
                </a:lnTo>
                <a:lnTo>
                  <a:pt x="665670" y="139699"/>
                </a:lnTo>
                <a:lnTo>
                  <a:pt x="665670" y="3606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270174" y="2475615"/>
            <a:ext cx="123189" cy="168275"/>
          </a:xfrm>
          <a:custGeom>
            <a:avLst/>
            <a:gdLst/>
            <a:ahLst/>
            <a:cxnLst/>
            <a:rect l="l" t="t" r="r" b="b"/>
            <a:pathLst>
              <a:path w="123190" h="168275">
                <a:moveTo>
                  <a:pt x="62241" y="0"/>
                </a:moveTo>
                <a:lnTo>
                  <a:pt x="24376" y="13832"/>
                </a:lnTo>
                <a:lnTo>
                  <a:pt x="2449" y="49065"/>
                </a:lnTo>
                <a:lnTo>
                  <a:pt x="0" y="63938"/>
                </a:lnTo>
                <a:lnTo>
                  <a:pt x="306" y="79033"/>
                </a:lnTo>
                <a:lnTo>
                  <a:pt x="6810" y="121801"/>
                </a:lnTo>
                <a:lnTo>
                  <a:pt x="35118" y="159524"/>
                </a:lnTo>
                <a:lnTo>
                  <a:pt x="61535" y="168270"/>
                </a:lnTo>
                <a:lnTo>
                  <a:pt x="75574" y="165947"/>
                </a:lnTo>
                <a:lnTo>
                  <a:pt x="110655" y="131217"/>
                </a:lnTo>
                <a:lnTo>
                  <a:pt x="111145" y="130078"/>
                </a:lnTo>
                <a:lnTo>
                  <a:pt x="69804" y="130078"/>
                </a:lnTo>
                <a:lnTo>
                  <a:pt x="57319" y="128119"/>
                </a:lnTo>
                <a:lnTo>
                  <a:pt x="47977" y="120642"/>
                </a:lnTo>
                <a:lnTo>
                  <a:pt x="41401" y="109271"/>
                </a:lnTo>
                <a:lnTo>
                  <a:pt x="37214" y="95632"/>
                </a:lnTo>
                <a:lnTo>
                  <a:pt x="35039" y="81360"/>
                </a:lnTo>
                <a:lnTo>
                  <a:pt x="36625" y="62236"/>
                </a:lnTo>
                <a:lnTo>
                  <a:pt x="41680" y="48203"/>
                </a:lnTo>
                <a:lnTo>
                  <a:pt x="49457" y="39294"/>
                </a:lnTo>
                <a:lnTo>
                  <a:pt x="59211" y="35553"/>
                </a:lnTo>
                <a:lnTo>
                  <a:pt x="61535" y="35428"/>
                </a:lnTo>
                <a:lnTo>
                  <a:pt x="113239" y="35428"/>
                </a:lnTo>
                <a:lnTo>
                  <a:pt x="112530" y="33695"/>
                </a:lnTo>
                <a:lnTo>
                  <a:pt x="105024" y="22039"/>
                </a:lnTo>
                <a:lnTo>
                  <a:pt x="95963" y="12712"/>
                </a:lnTo>
                <a:lnTo>
                  <a:pt x="85626" y="5844"/>
                </a:lnTo>
                <a:lnTo>
                  <a:pt x="74293" y="1564"/>
                </a:lnTo>
                <a:lnTo>
                  <a:pt x="62241" y="0"/>
                </a:lnTo>
                <a:close/>
              </a:path>
              <a:path w="123190" h="168275">
                <a:moveTo>
                  <a:pt x="113239" y="35428"/>
                </a:moveTo>
                <a:lnTo>
                  <a:pt x="61535" y="35428"/>
                </a:lnTo>
                <a:lnTo>
                  <a:pt x="73748" y="39084"/>
                </a:lnTo>
                <a:lnTo>
                  <a:pt x="83025" y="48811"/>
                </a:lnTo>
                <a:lnTo>
                  <a:pt x="88055" y="62748"/>
                </a:lnTo>
                <a:lnTo>
                  <a:pt x="87618" y="79033"/>
                </a:lnTo>
                <a:lnTo>
                  <a:pt x="85714" y="95044"/>
                </a:lnTo>
                <a:lnTo>
                  <a:pt x="85596" y="95632"/>
                </a:lnTo>
                <a:lnTo>
                  <a:pt x="82158" y="110025"/>
                </a:lnTo>
                <a:lnTo>
                  <a:pt x="76901" y="122081"/>
                </a:lnTo>
                <a:lnTo>
                  <a:pt x="69804" y="130078"/>
                </a:lnTo>
                <a:lnTo>
                  <a:pt x="111145" y="130078"/>
                </a:lnTo>
                <a:lnTo>
                  <a:pt x="115522" y="119903"/>
                </a:lnTo>
                <a:lnTo>
                  <a:pt x="119140" y="107868"/>
                </a:lnTo>
                <a:lnTo>
                  <a:pt x="121583" y="95044"/>
                </a:lnTo>
                <a:lnTo>
                  <a:pt x="122926" y="81360"/>
                </a:lnTo>
                <a:lnTo>
                  <a:pt x="121760" y="63485"/>
                </a:lnTo>
                <a:lnTo>
                  <a:pt x="118202" y="47554"/>
                </a:lnTo>
                <a:lnTo>
                  <a:pt x="113239" y="3542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709096" y="2475614"/>
            <a:ext cx="123189" cy="168275"/>
          </a:xfrm>
          <a:custGeom>
            <a:avLst/>
            <a:gdLst/>
            <a:ahLst/>
            <a:cxnLst/>
            <a:rect l="l" t="t" r="r" b="b"/>
            <a:pathLst>
              <a:path w="123190" h="168275">
                <a:moveTo>
                  <a:pt x="62191" y="0"/>
                </a:moveTo>
                <a:lnTo>
                  <a:pt x="25057" y="13841"/>
                </a:lnTo>
                <a:lnTo>
                  <a:pt x="2570" y="49093"/>
                </a:lnTo>
                <a:lnTo>
                  <a:pt x="0" y="63972"/>
                </a:lnTo>
                <a:lnTo>
                  <a:pt x="440" y="81039"/>
                </a:lnTo>
                <a:lnTo>
                  <a:pt x="7525" y="121820"/>
                </a:lnTo>
                <a:lnTo>
                  <a:pt x="35834" y="159619"/>
                </a:lnTo>
                <a:lnTo>
                  <a:pt x="61527" y="168271"/>
                </a:lnTo>
                <a:lnTo>
                  <a:pt x="76219" y="165948"/>
                </a:lnTo>
                <a:lnTo>
                  <a:pt x="87665" y="159999"/>
                </a:lnTo>
                <a:lnTo>
                  <a:pt x="97030" y="151954"/>
                </a:lnTo>
                <a:lnTo>
                  <a:pt x="105047" y="141872"/>
                </a:lnTo>
                <a:lnTo>
                  <a:pt x="110484" y="132711"/>
                </a:lnTo>
                <a:lnTo>
                  <a:pt x="61527" y="132711"/>
                </a:lnTo>
                <a:lnTo>
                  <a:pt x="51899" y="129094"/>
                </a:lnTo>
                <a:lnTo>
                  <a:pt x="44566" y="119566"/>
                </a:lnTo>
                <a:lnTo>
                  <a:pt x="39355" y="106112"/>
                </a:lnTo>
                <a:lnTo>
                  <a:pt x="36094" y="90719"/>
                </a:lnTo>
                <a:lnTo>
                  <a:pt x="34610" y="75371"/>
                </a:lnTo>
                <a:lnTo>
                  <a:pt x="36864" y="58067"/>
                </a:lnTo>
                <a:lnTo>
                  <a:pt x="43164" y="45187"/>
                </a:lnTo>
                <a:lnTo>
                  <a:pt x="52500" y="37445"/>
                </a:lnTo>
                <a:lnTo>
                  <a:pt x="114425" y="37445"/>
                </a:lnTo>
                <a:lnTo>
                  <a:pt x="112920" y="33657"/>
                </a:lnTo>
                <a:lnTo>
                  <a:pt x="105567" y="22003"/>
                </a:lnTo>
                <a:lnTo>
                  <a:pt x="96591" y="12681"/>
                </a:lnTo>
                <a:lnTo>
                  <a:pt x="86219" y="5820"/>
                </a:lnTo>
                <a:lnTo>
                  <a:pt x="74676" y="1550"/>
                </a:lnTo>
                <a:lnTo>
                  <a:pt x="62191" y="0"/>
                </a:lnTo>
                <a:close/>
              </a:path>
              <a:path w="123190" h="168275">
                <a:moveTo>
                  <a:pt x="114425" y="37445"/>
                </a:moveTo>
                <a:lnTo>
                  <a:pt x="52500" y="37445"/>
                </a:lnTo>
                <a:lnTo>
                  <a:pt x="68263" y="38965"/>
                </a:lnTo>
                <a:lnTo>
                  <a:pt x="79550" y="45643"/>
                </a:lnTo>
                <a:lnTo>
                  <a:pt x="86364" y="56148"/>
                </a:lnTo>
                <a:lnTo>
                  <a:pt x="88703" y="69146"/>
                </a:lnTo>
                <a:lnTo>
                  <a:pt x="87906" y="83958"/>
                </a:lnTo>
                <a:lnTo>
                  <a:pt x="74647" y="125541"/>
                </a:lnTo>
                <a:lnTo>
                  <a:pt x="61527" y="132711"/>
                </a:lnTo>
                <a:lnTo>
                  <a:pt x="110484" y="132711"/>
                </a:lnTo>
                <a:lnTo>
                  <a:pt x="121821" y="95008"/>
                </a:lnTo>
                <a:lnTo>
                  <a:pt x="122978" y="81315"/>
                </a:lnTo>
                <a:lnTo>
                  <a:pt x="121852" y="63442"/>
                </a:lnTo>
                <a:lnTo>
                  <a:pt x="118424" y="47513"/>
                </a:lnTo>
                <a:lnTo>
                  <a:pt x="114425" y="3744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619240" y="2206244"/>
            <a:ext cx="864235" cy="875665"/>
          </a:xfrm>
          <a:custGeom>
            <a:avLst/>
            <a:gdLst/>
            <a:ahLst/>
            <a:cxnLst/>
            <a:rect l="l" t="t" r="r" b="b"/>
            <a:pathLst>
              <a:path w="864234" h="875664">
                <a:moveTo>
                  <a:pt x="617412" y="521207"/>
                </a:moveTo>
                <a:lnTo>
                  <a:pt x="505459" y="521207"/>
                </a:lnTo>
                <a:lnTo>
                  <a:pt x="506993" y="522735"/>
                </a:lnTo>
                <a:lnTo>
                  <a:pt x="635848" y="566787"/>
                </a:lnTo>
                <a:lnTo>
                  <a:pt x="648204" y="571668"/>
                </a:lnTo>
                <a:lnTo>
                  <a:pt x="679455" y="594419"/>
                </a:lnTo>
                <a:lnTo>
                  <a:pt x="701197" y="627299"/>
                </a:lnTo>
                <a:lnTo>
                  <a:pt x="728979" y="875275"/>
                </a:lnTo>
                <a:lnTo>
                  <a:pt x="863952" y="875283"/>
                </a:lnTo>
                <a:lnTo>
                  <a:pt x="863954" y="837183"/>
                </a:lnTo>
                <a:lnTo>
                  <a:pt x="762000" y="837183"/>
                </a:lnTo>
                <a:lnTo>
                  <a:pt x="740929" y="630672"/>
                </a:lnTo>
                <a:lnTo>
                  <a:pt x="722633" y="590168"/>
                </a:lnTo>
                <a:lnTo>
                  <a:pt x="696999" y="560547"/>
                </a:lnTo>
                <a:lnTo>
                  <a:pt x="664282" y="538685"/>
                </a:lnTo>
                <a:lnTo>
                  <a:pt x="652111" y="533393"/>
                </a:lnTo>
                <a:lnTo>
                  <a:pt x="617412" y="521207"/>
                </a:lnTo>
                <a:close/>
              </a:path>
              <a:path w="864234" h="875664">
                <a:moveTo>
                  <a:pt x="0" y="0"/>
                </a:moveTo>
                <a:lnTo>
                  <a:pt x="0" y="875174"/>
                </a:lnTo>
                <a:lnTo>
                  <a:pt x="134972" y="875283"/>
                </a:lnTo>
                <a:lnTo>
                  <a:pt x="138809" y="837183"/>
                </a:lnTo>
                <a:lnTo>
                  <a:pt x="37465" y="837183"/>
                </a:lnTo>
                <a:lnTo>
                  <a:pt x="37484" y="560547"/>
                </a:lnTo>
                <a:lnTo>
                  <a:pt x="46725" y="520311"/>
                </a:lnTo>
                <a:lnTo>
                  <a:pt x="119867" y="487814"/>
                </a:lnTo>
                <a:lnTo>
                  <a:pt x="190500" y="487806"/>
                </a:lnTo>
                <a:lnTo>
                  <a:pt x="280175" y="487806"/>
                </a:lnTo>
                <a:lnTo>
                  <a:pt x="277287" y="485082"/>
                </a:lnTo>
                <a:lnTo>
                  <a:pt x="272252" y="481710"/>
                </a:lnTo>
                <a:lnTo>
                  <a:pt x="37464" y="481710"/>
                </a:lnTo>
                <a:lnTo>
                  <a:pt x="37464" y="38028"/>
                </a:lnTo>
                <a:lnTo>
                  <a:pt x="863979" y="37973"/>
                </a:lnTo>
                <a:lnTo>
                  <a:pt x="863980" y="109"/>
                </a:lnTo>
                <a:lnTo>
                  <a:pt x="0" y="0"/>
                </a:lnTo>
                <a:close/>
              </a:path>
              <a:path w="864234" h="875664">
                <a:moveTo>
                  <a:pt x="863965" y="487806"/>
                </a:moveTo>
                <a:lnTo>
                  <a:pt x="743965" y="487806"/>
                </a:lnTo>
                <a:lnTo>
                  <a:pt x="797914" y="505967"/>
                </a:lnTo>
                <a:lnTo>
                  <a:pt x="809332" y="512344"/>
                </a:lnTo>
                <a:lnTo>
                  <a:pt x="818155" y="521678"/>
                </a:lnTo>
                <a:lnTo>
                  <a:pt x="826355" y="560547"/>
                </a:lnTo>
                <a:lnTo>
                  <a:pt x="826388" y="837149"/>
                </a:lnTo>
                <a:lnTo>
                  <a:pt x="762000" y="837183"/>
                </a:lnTo>
                <a:lnTo>
                  <a:pt x="863954" y="837183"/>
                </a:lnTo>
                <a:lnTo>
                  <a:pt x="863965" y="487806"/>
                </a:lnTo>
                <a:close/>
              </a:path>
              <a:path w="864234" h="875664">
                <a:moveTo>
                  <a:pt x="280175" y="487806"/>
                </a:moveTo>
                <a:lnTo>
                  <a:pt x="190500" y="487806"/>
                </a:lnTo>
                <a:lnTo>
                  <a:pt x="244452" y="505967"/>
                </a:lnTo>
                <a:lnTo>
                  <a:pt x="250443" y="509015"/>
                </a:lnTo>
                <a:lnTo>
                  <a:pt x="254888" y="512063"/>
                </a:lnTo>
                <a:lnTo>
                  <a:pt x="259460" y="516635"/>
                </a:lnTo>
                <a:lnTo>
                  <a:pt x="215900" y="531876"/>
                </a:lnTo>
                <a:lnTo>
                  <a:pt x="203549" y="536811"/>
                </a:lnTo>
                <a:lnTo>
                  <a:pt x="170158" y="557718"/>
                </a:lnTo>
                <a:lnTo>
                  <a:pt x="143652" y="586558"/>
                </a:lnTo>
                <a:lnTo>
                  <a:pt x="125822" y="621764"/>
                </a:lnTo>
                <a:lnTo>
                  <a:pt x="101986" y="837131"/>
                </a:lnTo>
                <a:lnTo>
                  <a:pt x="37465" y="837183"/>
                </a:lnTo>
                <a:lnTo>
                  <a:pt x="138809" y="837183"/>
                </a:lnTo>
                <a:lnTo>
                  <a:pt x="159001" y="636675"/>
                </a:lnTo>
                <a:lnTo>
                  <a:pt x="164300" y="624103"/>
                </a:lnTo>
                <a:lnTo>
                  <a:pt x="187394" y="591963"/>
                </a:lnTo>
                <a:lnTo>
                  <a:pt x="219204" y="570223"/>
                </a:lnTo>
                <a:lnTo>
                  <a:pt x="356990" y="522731"/>
                </a:lnTo>
                <a:lnTo>
                  <a:pt x="358393" y="521207"/>
                </a:lnTo>
                <a:lnTo>
                  <a:pt x="617412" y="521207"/>
                </a:lnTo>
                <a:lnTo>
                  <a:pt x="616478" y="520880"/>
                </a:lnTo>
                <a:lnTo>
                  <a:pt x="444637" y="520880"/>
                </a:lnTo>
                <a:lnTo>
                  <a:pt x="427284" y="520836"/>
                </a:lnTo>
                <a:lnTo>
                  <a:pt x="414297" y="518211"/>
                </a:lnTo>
                <a:lnTo>
                  <a:pt x="404610" y="513481"/>
                </a:lnTo>
                <a:lnTo>
                  <a:pt x="395716" y="504288"/>
                </a:lnTo>
                <a:lnTo>
                  <a:pt x="294475" y="504288"/>
                </a:lnTo>
                <a:lnTo>
                  <a:pt x="286597" y="493865"/>
                </a:lnTo>
                <a:lnTo>
                  <a:pt x="280175" y="487806"/>
                </a:lnTo>
                <a:close/>
              </a:path>
              <a:path w="864234" h="875664">
                <a:moveTo>
                  <a:pt x="502411" y="522731"/>
                </a:moveTo>
                <a:lnTo>
                  <a:pt x="361441" y="522731"/>
                </a:lnTo>
                <a:lnTo>
                  <a:pt x="371982" y="533400"/>
                </a:lnTo>
                <a:lnTo>
                  <a:pt x="404405" y="554549"/>
                </a:lnTo>
                <a:lnTo>
                  <a:pt x="430115" y="559161"/>
                </a:lnTo>
                <a:lnTo>
                  <a:pt x="443697" y="558197"/>
                </a:lnTo>
                <a:lnTo>
                  <a:pt x="479846" y="544150"/>
                </a:lnTo>
                <a:lnTo>
                  <a:pt x="502411" y="522731"/>
                </a:lnTo>
                <a:close/>
              </a:path>
              <a:path w="864234" h="875664">
                <a:moveTo>
                  <a:pt x="505459" y="521207"/>
                </a:moveTo>
                <a:lnTo>
                  <a:pt x="358393" y="521207"/>
                </a:lnTo>
                <a:lnTo>
                  <a:pt x="359917" y="522731"/>
                </a:lnTo>
                <a:lnTo>
                  <a:pt x="503935" y="522731"/>
                </a:lnTo>
                <a:lnTo>
                  <a:pt x="505459" y="521207"/>
                </a:lnTo>
                <a:close/>
              </a:path>
              <a:path w="864234" h="875664">
                <a:moveTo>
                  <a:pt x="506839" y="484523"/>
                </a:moveTo>
                <a:lnTo>
                  <a:pt x="494689" y="486261"/>
                </a:lnTo>
                <a:lnTo>
                  <a:pt x="483295" y="491156"/>
                </a:lnTo>
                <a:lnTo>
                  <a:pt x="475487" y="496823"/>
                </a:lnTo>
                <a:lnTo>
                  <a:pt x="466470" y="507491"/>
                </a:lnTo>
                <a:lnTo>
                  <a:pt x="456400" y="515568"/>
                </a:lnTo>
                <a:lnTo>
                  <a:pt x="444637" y="520880"/>
                </a:lnTo>
                <a:lnTo>
                  <a:pt x="616478" y="520880"/>
                </a:lnTo>
                <a:lnTo>
                  <a:pt x="605109" y="516887"/>
                </a:lnTo>
                <a:lnTo>
                  <a:pt x="608964" y="512063"/>
                </a:lnTo>
                <a:lnTo>
                  <a:pt x="613409" y="509015"/>
                </a:lnTo>
                <a:lnTo>
                  <a:pt x="619573" y="505945"/>
                </a:lnTo>
                <a:lnTo>
                  <a:pt x="654508" y="494190"/>
                </a:lnTo>
                <a:lnTo>
                  <a:pt x="577338" y="494190"/>
                </a:lnTo>
                <a:lnTo>
                  <a:pt x="519076" y="486303"/>
                </a:lnTo>
                <a:lnTo>
                  <a:pt x="506839" y="484523"/>
                </a:lnTo>
                <a:close/>
              </a:path>
              <a:path w="864234" h="875664">
                <a:moveTo>
                  <a:pt x="354195" y="484602"/>
                </a:moveTo>
                <a:lnTo>
                  <a:pt x="294475" y="504288"/>
                </a:lnTo>
                <a:lnTo>
                  <a:pt x="395716" y="504288"/>
                </a:lnTo>
                <a:lnTo>
                  <a:pt x="388492" y="496823"/>
                </a:lnTo>
                <a:lnTo>
                  <a:pt x="378047" y="489745"/>
                </a:lnTo>
                <a:lnTo>
                  <a:pt x="366391" y="485553"/>
                </a:lnTo>
                <a:lnTo>
                  <a:pt x="354195" y="484602"/>
                </a:lnTo>
                <a:close/>
              </a:path>
              <a:path w="864234" h="875664">
                <a:moveTo>
                  <a:pt x="190491" y="487814"/>
                </a:moveTo>
                <a:lnTo>
                  <a:pt x="119867" y="487814"/>
                </a:lnTo>
                <a:lnTo>
                  <a:pt x="121411" y="489330"/>
                </a:lnTo>
                <a:lnTo>
                  <a:pt x="132047" y="497259"/>
                </a:lnTo>
                <a:lnTo>
                  <a:pt x="144138" y="501780"/>
                </a:lnTo>
                <a:lnTo>
                  <a:pt x="160945" y="501484"/>
                </a:lnTo>
                <a:lnTo>
                  <a:pt x="173682" y="498854"/>
                </a:lnTo>
                <a:lnTo>
                  <a:pt x="183361" y="494039"/>
                </a:lnTo>
                <a:lnTo>
                  <a:pt x="190491" y="487814"/>
                </a:lnTo>
                <a:close/>
              </a:path>
              <a:path w="864234" h="875664">
                <a:moveTo>
                  <a:pt x="743939" y="487829"/>
                </a:moveTo>
                <a:lnTo>
                  <a:pt x="673413" y="487829"/>
                </a:lnTo>
                <a:lnTo>
                  <a:pt x="675004" y="489330"/>
                </a:lnTo>
                <a:lnTo>
                  <a:pt x="685208" y="497039"/>
                </a:lnTo>
                <a:lnTo>
                  <a:pt x="697225" y="501575"/>
                </a:lnTo>
                <a:lnTo>
                  <a:pt x="714185" y="501416"/>
                </a:lnTo>
                <a:lnTo>
                  <a:pt x="726957" y="498900"/>
                </a:lnTo>
                <a:lnTo>
                  <a:pt x="736612" y="494190"/>
                </a:lnTo>
                <a:lnTo>
                  <a:pt x="743939" y="487829"/>
                </a:lnTo>
                <a:close/>
              </a:path>
              <a:path w="864234" h="875664">
                <a:moveTo>
                  <a:pt x="672997" y="451783"/>
                </a:moveTo>
                <a:lnTo>
                  <a:pt x="608968" y="472566"/>
                </a:lnTo>
                <a:lnTo>
                  <a:pt x="597086" y="478045"/>
                </a:lnTo>
                <a:lnTo>
                  <a:pt x="586495" y="485259"/>
                </a:lnTo>
                <a:lnTo>
                  <a:pt x="577338" y="494190"/>
                </a:lnTo>
                <a:lnTo>
                  <a:pt x="654508" y="494190"/>
                </a:lnTo>
                <a:lnTo>
                  <a:pt x="673413" y="487829"/>
                </a:lnTo>
                <a:lnTo>
                  <a:pt x="743939" y="487829"/>
                </a:lnTo>
                <a:lnTo>
                  <a:pt x="863965" y="487806"/>
                </a:lnTo>
                <a:lnTo>
                  <a:pt x="863965" y="481655"/>
                </a:lnTo>
                <a:lnTo>
                  <a:pt x="826388" y="481655"/>
                </a:lnTo>
                <a:lnTo>
                  <a:pt x="821943" y="478663"/>
                </a:lnTo>
                <a:lnTo>
                  <a:pt x="809989" y="472561"/>
                </a:lnTo>
                <a:lnTo>
                  <a:pt x="800940" y="469518"/>
                </a:lnTo>
                <a:lnTo>
                  <a:pt x="704976" y="469518"/>
                </a:lnTo>
                <a:lnTo>
                  <a:pt x="700404" y="464946"/>
                </a:lnTo>
                <a:lnTo>
                  <a:pt x="695959" y="460375"/>
                </a:lnTo>
                <a:lnTo>
                  <a:pt x="685185" y="453591"/>
                </a:lnTo>
                <a:lnTo>
                  <a:pt x="672997" y="451783"/>
                </a:lnTo>
                <a:close/>
              </a:path>
              <a:path w="864234" h="875664">
                <a:moveTo>
                  <a:pt x="118609" y="451777"/>
                </a:moveTo>
                <a:lnTo>
                  <a:pt x="53981" y="472566"/>
                </a:lnTo>
                <a:lnTo>
                  <a:pt x="48005" y="475614"/>
                </a:lnTo>
                <a:lnTo>
                  <a:pt x="41909" y="478663"/>
                </a:lnTo>
                <a:lnTo>
                  <a:pt x="37464" y="481710"/>
                </a:lnTo>
                <a:lnTo>
                  <a:pt x="272252" y="481710"/>
                </a:lnTo>
                <a:lnTo>
                  <a:pt x="266657" y="477965"/>
                </a:lnTo>
                <a:lnTo>
                  <a:pt x="243023" y="469518"/>
                </a:lnTo>
                <a:lnTo>
                  <a:pt x="149986" y="469518"/>
                </a:lnTo>
                <a:lnTo>
                  <a:pt x="145414" y="464946"/>
                </a:lnTo>
                <a:lnTo>
                  <a:pt x="140969" y="460375"/>
                </a:lnTo>
                <a:lnTo>
                  <a:pt x="130671" y="453607"/>
                </a:lnTo>
                <a:lnTo>
                  <a:pt x="118609" y="451777"/>
                </a:lnTo>
                <a:close/>
              </a:path>
              <a:path w="864234" h="875664">
                <a:moveTo>
                  <a:pt x="863979" y="37973"/>
                </a:moveTo>
                <a:lnTo>
                  <a:pt x="826290" y="37973"/>
                </a:lnTo>
                <a:lnTo>
                  <a:pt x="826388" y="481655"/>
                </a:lnTo>
                <a:lnTo>
                  <a:pt x="863965" y="481655"/>
                </a:lnTo>
                <a:lnTo>
                  <a:pt x="863979" y="37973"/>
                </a:lnTo>
                <a:close/>
              </a:path>
              <a:path w="864234" h="875664">
                <a:moveTo>
                  <a:pt x="184773" y="452054"/>
                </a:moveTo>
                <a:lnTo>
                  <a:pt x="172963" y="456375"/>
                </a:lnTo>
                <a:lnTo>
                  <a:pt x="163449" y="464946"/>
                </a:lnTo>
                <a:lnTo>
                  <a:pt x="159003" y="469518"/>
                </a:lnTo>
                <a:lnTo>
                  <a:pt x="243023" y="469518"/>
                </a:lnTo>
                <a:lnTo>
                  <a:pt x="196696" y="452963"/>
                </a:lnTo>
                <a:lnTo>
                  <a:pt x="184773" y="452054"/>
                </a:lnTo>
                <a:close/>
              </a:path>
              <a:path w="864234" h="875664">
                <a:moveTo>
                  <a:pt x="739166" y="452061"/>
                </a:moveTo>
                <a:lnTo>
                  <a:pt x="727915" y="456375"/>
                </a:lnTo>
                <a:lnTo>
                  <a:pt x="718438" y="464946"/>
                </a:lnTo>
                <a:lnTo>
                  <a:pt x="713993" y="469518"/>
                </a:lnTo>
                <a:lnTo>
                  <a:pt x="800940" y="469518"/>
                </a:lnTo>
                <a:lnTo>
                  <a:pt x="751786" y="452992"/>
                </a:lnTo>
                <a:lnTo>
                  <a:pt x="739166" y="45206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33651" y="2352167"/>
            <a:ext cx="235585" cy="314325"/>
          </a:xfrm>
          <a:custGeom>
            <a:avLst/>
            <a:gdLst/>
            <a:ahLst/>
            <a:cxnLst/>
            <a:rect l="l" t="t" r="r" b="b"/>
            <a:pathLst>
              <a:path w="235584" h="314325">
                <a:moveTo>
                  <a:pt x="117515" y="0"/>
                </a:moveTo>
                <a:lnTo>
                  <a:pt x="76850" y="7695"/>
                </a:lnTo>
                <a:lnTo>
                  <a:pt x="42273" y="29028"/>
                </a:lnTo>
                <a:lnTo>
                  <a:pt x="16407" y="61369"/>
                </a:lnTo>
                <a:lnTo>
                  <a:pt x="1873" y="102089"/>
                </a:lnTo>
                <a:lnTo>
                  <a:pt x="0" y="117070"/>
                </a:lnTo>
                <a:lnTo>
                  <a:pt x="185" y="135080"/>
                </a:lnTo>
                <a:lnTo>
                  <a:pt x="3891" y="182740"/>
                </a:lnTo>
                <a:lnTo>
                  <a:pt x="12186" y="221379"/>
                </a:lnTo>
                <a:lnTo>
                  <a:pt x="30085" y="260058"/>
                </a:lnTo>
                <a:lnTo>
                  <a:pt x="64985" y="296123"/>
                </a:lnTo>
                <a:lnTo>
                  <a:pt x="111629" y="314022"/>
                </a:lnTo>
                <a:lnTo>
                  <a:pt x="127506" y="313087"/>
                </a:lnTo>
                <a:lnTo>
                  <a:pt x="164554" y="299926"/>
                </a:lnTo>
                <a:lnTo>
                  <a:pt x="189781" y="278208"/>
                </a:lnTo>
                <a:lnTo>
                  <a:pt x="125436" y="278208"/>
                </a:lnTo>
                <a:lnTo>
                  <a:pt x="112111" y="277616"/>
                </a:lnTo>
                <a:lnTo>
                  <a:pt x="69751" y="251445"/>
                </a:lnTo>
                <a:lnTo>
                  <a:pt x="49226" y="213806"/>
                </a:lnTo>
                <a:lnTo>
                  <a:pt x="40545" y="175190"/>
                </a:lnTo>
                <a:lnTo>
                  <a:pt x="37510" y="129058"/>
                </a:lnTo>
                <a:lnTo>
                  <a:pt x="38632" y="113249"/>
                </a:lnTo>
                <a:lnTo>
                  <a:pt x="53975" y="72050"/>
                </a:lnTo>
                <a:lnTo>
                  <a:pt x="83335" y="44364"/>
                </a:lnTo>
                <a:lnTo>
                  <a:pt x="108189" y="36062"/>
                </a:lnTo>
                <a:lnTo>
                  <a:pt x="199643" y="36062"/>
                </a:lnTo>
                <a:lnTo>
                  <a:pt x="190230" y="27055"/>
                </a:lnTo>
                <a:lnTo>
                  <a:pt x="155599" y="6729"/>
                </a:lnTo>
                <a:lnTo>
                  <a:pt x="129142" y="603"/>
                </a:lnTo>
                <a:lnTo>
                  <a:pt x="117515" y="0"/>
                </a:lnTo>
                <a:close/>
              </a:path>
              <a:path w="235584" h="314325">
                <a:moveTo>
                  <a:pt x="199643" y="36062"/>
                </a:moveTo>
                <a:lnTo>
                  <a:pt x="108189" y="36062"/>
                </a:lnTo>
                <a:lnTo>
                  <a:pt x="123448" y="37073"/>
                </a:lnTo>
                <a:lnTo>
                  <a:pt x="137605" y="40354"/>
                </a:lnTo>
                <a:lnTo>
                  <a:pt x="172340" y="61891"/>
                </a:lnTo>
                <a:lnTo>
                  <a:pt x="193088" y="96943"/>
                </a:lnTo>
                <a:lnTo>
                  <a:pt x="197639" y="125262"/>
                </a:lnTo>
                <a:lnTo>
                  <a:pt x="197320" y="142287"/>
                </a:lnTo>
                <a:lnTo>
                  <a:pt x="192651" y="187819"/>
                </a:lnTo>
                <a:lnTo>
                  <a:pt x="178526" y="233274"/>
                </a:lnTo>
                <a:lnTo>
                  <a:pt x="145147" y="269699"/>
                </a:lnTo>
                <a:lnTo>
                  <a:pt x="125436" y="278208"/>
                </a:lnTo>
                <a:lnTo>
                  <a:pt x="189781" y="278208"/>
                </a:lnTo>
                <a:lnTo>
                  <a:pt x="216203" y="238551"/>
                </a:lnTo>
                <a:lnTo>
                  <a:pt x="230430" y="190274"/>
                </a:lnTo>
                <a:lnTo>
                  <a:pt x="234970" y="146423"/>
                </a:lnTo>
                <a:lnTo>
                  <a:pt x="235296" y="129058"/>
                </a:lnTo>
                <a:lnTo>
                  <a:pt x="234549" y="114489"/>
                </a:lnTo>
                <a:lnTo>
                  <a:pt x="223099" y="71356"/>
                </a:lnTo>
                <a:lnTo>
                  <a:pt x="200057" y="36459"/>
                </a:lnTo>
                <a:lnTo>
                  <a:pt x="199643" y="3606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1167109" y="6463395"/>
            <a:ext cx="110489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243355"/>
                </a:solidFill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7950" y="6373811"/>
            <a:ext cx="376237" cy="368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90625" y="244475"/>
            <a:ext cx="9740900" cy="875030"/>
          </a:xfrm>
          <a:custGeom>
            <a:avLst/>
            <a:gdLst/>
            <a:ahLst/>
            <a:cxnLst/>
            <a:rect l="l" t="t" r="r" b="b"/>
            <a:pathLst>
              <a:path w="9740900" h="875030">
                <a:moveTo>
                  <a:pt x="9595104" y="0"/>
                </a:moveTo>
                <a:lnTo>
                  <a:pt x="0" y="0"/>
                </a:lnTo>
                <a:lnTo>
                  <a:pt x="0" y="728979"/>
                </a:lnTo>
                <a:lnTo>
                  <a:pt x="145796" y="874776"/>
                </a:lnTo>
                <a:lnTo>
                  <a:pt x="9740900" y="874776"/>
                </a:lnTo>
                <a:lnTo>
                  <a:pt x="9740900" y="145796"/>
                </a:lnTo>
                <a:lnTo>
                  <a:pt x="9595104" y="0"/>
                </a:lnTo>
                <a:close/>
              </a:path>
            </a:pathLst>
          </a:custGeom>
          <a:solidFill>
            <a:srgbClr val="3461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283077" y="544448"/>
            <a:ext cx="555434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i="1" dirty="0">
                <a:solidFill>
                  <a:srgbClr val="FFFFFF"/>
                </a:solidFill>
                <a:latin typeface="Calibri"/>
                <a:cs typeface="Calibri"/>
              </a:rPr>
              <a:t>Γεν</a:t>
            </a:r>
            <a:r>
              <a:rPr sz="2400" b="1" i="1" spc="5" dirty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2400" b="1" i="1" spc="-75" dirty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2400" b="1" i="1" dirty="0">
                <a:solidFill>
                  <a:srgbClr val="FFFFFF"/>
                </a:solidFill>
                <a:latin typeface="Calibri"/>
                <a:cs typeface="Calibri"/>
              </a:rPr>
              <a:t>οί</a:t>
            </a:r>
            <a:r>
              <a:rPr sz="2400" b="1" i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2400" b="1" i="1" spc="-10" dirty="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sz="2400" b="1" i="1" dirty="0">
                <a:solidFill>
                  <a:srgbClr val="FFFFFF"/>
                </a:solidFill>
                <a:latin typeface="Calibri"/>
                <a:cs typeface="Calibri"/>
              </a:rPr>
              <a:t>νόνες</a:t>
            </a:r>
            <a:r>
              <a:rPr sz="2400" b="1" i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i="1" spc="-10" dirty="0">
                <a:solidFill>
                  <a:srgbClr val="FFFFFF"/>
                </a:solidFill>
                <a:latin typeface="Calibri"/>
                <a:cs typeface="Calibri"/>
              </a:rPr>
              <a:t>Λ</a:t>
            </a:r>
            <a:r>
              <a:rPr sz="2400" b="1" i="1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2400" b="1" i="1" spc="-35" dirty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2400" b="1" i="1" spc="-10" dirty="0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sz="2400" b="1" i="1" dirty="0">
                <a:solidFill>
                  <a:srgbClr val="FFFFFF"/>
                </a:solidFill>
                <a:latin typeface="Calibri"/>
                <a:cs typeface="Calibri"/>
              </a:rPr>
              <a:t>ου</a:t>
            </a:r>
            <a:r>
              <a:rPr sz="2400" b="1" i="1" spc="-20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2400" b="1" i="1" dirty="0">
                <a:solidFill>
                  <a:srgbClr val="FFFFFF"/>
                </a:solidFill>
                <a:latin typeface="Calibri"/>
                <a:cs typeface="Calibri"/>
              </a:rPr>
              <a:t>γ</a:t>
            </a:r>
            <a:r>
              <a:rPr sz="2400" b="1" i="1" spc="10" dirty="0">
                <a:solidFill>
                  <a:srgbClr val="FFFFFF"/>
                </a:solidFill>
                <a:latin typeface="Calibri"/>
                <a:cs typeface="Calibri"/>
              </a:rPr>
              <a:t>ί</a:t>
            </a:r>
            <a:r>
              <a:rPr sz="2400" b="1" i="1" spc="-10" dirty="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sz="2400" b="1" i="1" dirty="0">
                <a:solidFill>
                  <a:srgbClr val="FFFFFF"/>
                </a:solidFill>
                <a:latin typeface="Calibri"/>
                <a:cs typeface="Calibri"/>
              </a:rPr>
              <a:t>ς</a:t>
            </a:r>
            <a:r>
              <a:rPr sz="2400" b="1" i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i="1" spc="-75" dirty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2400" b="1" i="1" spc="-10" dirty="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sz="2400" b="1" i="1" dirty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2400" b="1" i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FFFFFF"/>
                </a:solidFill>
                <a:latin typeface="Calibri"/>
                <a:cs typeface="Calibri"/>
              </a:rPr>
              <a:t>Κυρ</a:t>
            </a:r>
            <a:r>
              <a:rPr sz="2400" b="1" i="1" spc="5" dirty="0">
                <a:solidFill>
                  <a:srgbClr val="FFFFFF"/>
                </a:solidFill>
                <a:latin typeface="Calibri"/>
                <a:cs typeface="Calibri"/>
              </a:rPr>
              <a:t>ώ</a:t>
            </a:r>
            <a:r>
              <a:rPr sz="2400" b="1" i="1" spc="-10" dirty="0">
                <a:solidFill>
                  <a:srgbClr val="FFFFFF"/>
                </a:solidFill>
                <a:latin typeface="Calibri"/>
                <a:cs typeface="Calibri"/>
              </a:rPr>
              <a:t>σ</a:t>
            </a:r>
            <a:r>
              <a:rPr sz="2400" b="1" i="1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2400" b="1" i="1" spc="5" dirty="0">
                <a:solidFill>
                  <a:srgbClr val="FFFFFF"/>
                </a:solidFill>
                <a:latin typeface="Calibri"/>
                <a:cs typeface="Calibri"/>
              </a:rPr>
              <a:t>ω</a:t>
            </a:r>
            <a:r>
              <a:rPr sz="2400" b="1" i="1" dirty="0">
                <a:solidFill>
                  <a:srgbClr val="FFFFFF"/>
                </a:solidFill>
                <a:latin typeface="Calibri"/>
                <a:cs typeface="Calibri"/>
              </a:rPr>
              <a:t>ν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19187" y="1816036"/>
            <a:ext cx="1398905" cy="4748530"/>
          </a:xfrm>
          <a:custGeom>
            <a:avLst/>
            <a:gdLst/>
            <a:ahLst/>
            <a:cxnLst/>
            <a:rect l="l" t="t" r="r" b="b"/>
            <a:pathLst>
              <a:path w="1398905" h="4748530">
                <a:moveTo>
                  <a:pt x="0" y="4748276"/>
                </a:moveTo>
                <a:lnTo>
                  <a:pt x="1398524" y="4748276"/>
                </a:lnTo>
                <a:lnTo>
                  <a:pt x="1398524" y="0"/>
                </a:lnTo>
                <a:lnTo>
                  <a:pt x="0" y="0"/>
                </a:lnTo>
                <a:lnTo>
                  <a:pt x="0" y="4748276"/>
                </a:lnTo>
                <a:close/>
              </a:path>
            </a:pathLst>
          </a:custGeom>
          <a:solidFill>
            <a:srgbClr val="417A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87907" y="3849242"/>
            <a:ext cx="1164590" cy="7181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9230" marR="5080" indent="-177165" algn="just">
              <a:lnSpc>
                <a:spcPct val="100000"/>
              </a:lnSpc>
            </a:pP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πι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χ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1600" b="1" spc="-15" dirty="0">
                <a:solidFill>
                  <a:srgbClr val="FFFFFF"/>
                </a:solidFill>
                <a:latin typeface="Calibri"/>
                <a:cs typeface="Calibri"/>
              </a:rPr>
              <a:t>ήσ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ις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1600" b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φ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υ</a:t>
            </a:r>
            <a:r>
              <a:rPr sz="1600" b="1" spc="-15" dirty="0">
                <a:solidFill>
                  <a:srgbClr val="FFFFFF"/>
                </a:solidFill>
                <a:latin typeface="Calibri"/>
                <a:cs typeface="Calibri"/>
              </a:rPr>
              <a:t>σ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ά π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ό</a:t>
            </a:r>
            <a:r>
              <a:rPr sz="1600" b="1" spc="-15" dirty="0">
                <a:solidFill>
                  <a:srgbClr val="FFFFFF"/>
                </a:solidFill>
                <a:latin typeface="Calibri"/>
                <a:cs typeface="Calibri"/>
              </a:rPr>
              <a:t>σ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ωπα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136650" y="1217675"/>
            <a:ext cx="1381125" cy="492125"/>
          </a:xfrm>
          <a:custGeom>
            <a:avLst/>
            <a:gdLst/>
            <a:ahLst/>
            <a:cxnLst/>
            <a:rect l="l" t="t" r="r" b="b"/>
            <a:pathLst>
              <a:path w="1381125" h="492125">
                <a:moveTo>
                  <a:pt x="0" y="492125"/>
                </a:moveTo>
                <a:lnTo>
                  <a:pt x="1381125" y="492125"/>
                </a:lnTo>
                <a:lnTo>
                  <a:pt x="1381125" y="0"/>
                </a:lnTo>
                <a:lnTo>
                  <a:pt x="0" y="0"/>
                </a:lnTo>
                <a:lnTo>
                  <a:pt x="0" y="492125"/>
                </a:lnTo>
                <a:close/>
              </a:path>
            </a:pathLst>
          </a:custGeom>
          <a:solidFill>
            <a:srgbClr val="417A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340358" y="1258824"/>
            <a:ext cx="999490" cy="446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67970">
              <a:lnSpc>
                <a:spcPct val="100000"/>
              </a:lnSpc>
            </a:pPr>
            <a:r>
              <a:rPr sz="1500" b="1" spc="5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ί</a:t>
            </a:r>
            <a:r>
              <a:rPr sz="1500" b="1" spc="10" dirty="0">
                <a:solidFill>
                  <a:srgbClr val="FFFFFF"/>
                </a:solidFill>
                <a:latin typeface="Calibri"/>
                <a:cs typeface="Calibri"/>
              </a:rPr>
              <a:t>δ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ος ε</a:t>
            </a:r>
            <a:r>
              <a:rPr sz="1500" b="1" spc="-10" dirty="0">
                <a:solidFill>
                  <a:srgbClr val="FFFFFF"/>
                </a:solidFill>
                <a:latin typeface="Calibri"/>
                <a:cs typeface="Calibri"/>
              </a:rPr>
              <a:t>π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1500" b="1" spc="-10" dirty="0">
                <a:solidFill>
                  <a:srgbClr val="FFFFFF"/>
                </a:solidFill>
                <a:latin typeface="Calibri"/>
                <a:cs typeface="Calibri"/>
              </a:rPr>
              <a:t>χ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εί</a:t>
            </a:r>
            <a:r>
              <a:rPr sz="1500" b="1" spc="-10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η</a:t>
            </a:r>
            <a:r>
              <a:rPr sz="1500" b="1" spc="-10" dirty="0">
                <a:solidFill>
                  <a:srgbClr val="FFFFFF"/>
                </a:solidFill>
                <a:latin typeface="Calibri"/>
                <a:cs typeface="Calibri"/>
              </a:rPr>
              <a:t>σ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ης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540000" y="1243075"/>
            <a:ext cx="8264525" cy="4789805"/>
          </a:xfrm>
          <a:custGeom>
            <a:avLst/>
            <a:gdLst/>
            <a:ahLst/>
            <a:cxnLst/>
            <a:rect l="l" t="t" r="r" b="b"/>
            <a:pathLst>
              <a:path w="8264525" h="4789805">
                <a:moveTo>
                  <a:pt x="0" y="4789424"/>
                </a:moveTo>
                <a:lnTo>
                  <a:pt x="8264525" y="4789424"/>
                </a:lnTo>
                <a:lnTo>
                  <a:pt x="8264525" y="0"/>
                </a:lnTo>
                <a:lnTo>
                  <a:pt x="0" y="0"/>
                </a:lnTo>
                <a:lnTo>
                  <a:pt x="0" y="4789424"/>
                </a:lnTo>
                <a:close/>
              </a:path>
            </a:pathLst>
          </a:custGeom>
          <a:solidFill>
            <a:srgbClr val="DEEB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30325" indent="-176530">
              <a:lnSpc>
                <a:spcPct val="100000"/>
              </a:lnSpc>
              <a:buFont typeface="Wingdings"/>
              <a:buChar char=""/>
              <a:tabLst>
                <a:tab pos="1367155" algn="l"/>
              </a:tabLst>
            </a:pPr>
            <a:r>
              <a:rPr spc="-5" dirty="0"/>
              <a:t>Δ</a:t>
            </a:r>
            <a:r>
              <a:rPr spc="-10" dirty="0"/>
              <a:t>ια</a:t>
            </a:r>
            <a:r>
              <a:rPr spc="-25" dirty="0"/>
              <a:t>τ</a:t>
            </a:r>
            <a:r>
              <a:rPr spc="-10" dirty="0"/>
              <a:t>η</a:t>
            </a:r>
            <a:r>
              <a:rPr spc="-5" dirty="0"/>
              <a:t>ρ</a:t>
            </a:r>
            <a:r>
              <a:rPr spc="-25" dirty="0"/>
              <a:t>ε</a:t>
            </a:r>
            <a:r>
              <a:rPr spc="-5" dirty="0"/>
              <a:t>ί</a:t>
            </a:r>
            <a:r>
              <a:rPr spc="-20" dirty="0"/>
              <a:t>τ</a:t>
            </a:r>
            <a:r>
              <a:rPr spc="-10" dirty="0"/>
              <a:t>αι</a:t>
            </a:r>
            <a:r>
              <a:rPr spc="45" dirty="0"/>
              <a:t> </a:t>
            </a:r>
            <a:r>
              <a:rPr spc="-10" dirty="0"/>
              <a:t>η</a:t>
            </a:r>
            <a:r>
              <a:rPr spc="10" dirty="0"/>
              <a:t> </a:t>
            </a:r>
            <a:r>
              <a:rPr spc="-10" dirty="0"/>
              <a:t>απα</a:t>
            </a:r>
            <a:r>
              <a:rPr spc="-5" dirty="0"/>
              <a:t>γόρ</a:t>
            </a:r>
            <a:r>
              <a:rPr spc="-25" dirty="0"/>
              <a:t>ευ</a:t>
            </a:r>
            <a:r>
              <a:rPr spc="-10" dirty="0"/>
              <a:t>ση</a:t>
            </a:r>
            <a:r>
              <a:rPr spc="40" dirty="0"/>
              <a:t> </a:t>
            </a:r>
            <a:r>
              <a:rPr spc="-10" dirty="0"/>
              <a:t>μ</a:t>
            </a:r>
            <a:r>
              <a:rPr spc="-20" dirty="0"/>
              <a:t>ε</a:t>
            </a:r>
            <a:r>
              <a:rPr spc="-25" dirty="0"/>
              <a:t>τ</a:t>
            </a:r>
            <a:r>
              <a:rPr spc="-10" dirty="0"/>
              <a:t>α</a:t>
            </a:r>
            <a:r>
              <a:rPr spc="-20" dirty="0"/>
              <a:t>κ</a:t>
            </a:r>
            <a:r>
              <a:rPr spc="-10" dirty="0"/>
              <a:t>ινήσ</a:t>
            </a:r>
            <a:r>
              <a:rPr spc="-20" dirty="0"/>
              <a:t>εω</a:t>
            </a:r>
            <a:r>
              <a:rPr spc="-10" dirty="0"/>
              <a:t>ν</a:t>
            </a:r>
            <a:r>
              <a:rPr spc="85" dirty="0"/>
              <a:t> </a:t>
            </a:r>
            <a:r>
              <a:rPr spc="25" dirty="0"/>
              <a:t>(</a:t>
            </a:r>
            <a:r>
              <a:rPr dirty="0">
                <a:latin typeface="Calibri"/>
                <a:cs typeface="Calibri"/>
              </a:rPr>
              <a:t>c</a:t>
            </a:r>
            <a:r>
              <a:rPr spc="-25" dirty="0">
                <a:latin typeface="Calibri"/>
                <a:cs typeface="Calibri"/>
              </a:rPr>
              <a:t>u</a:t>
            </a:r>
            <a:r>
              <a:rPr spc="-10" dirty="0">
                <a:latin typeface="Calibri"/>
                <a:cs typeface="Calibri"/>
              </a:rPr>
              <a:t>r</a:t>
            </a:r>
            <a:r>
              <a:rPr dirty="0">
                <a:latin typeface="Calibri"/>
                <a:cs typeface="Calibri"/>
              </a:rPr>
              <a:t>f</a:t>
            </a:r>
            <a:r>
              <a:rPr spc="-10" dirty="0">
                <a:latin typeface="Calibri"/>
                <a:cs typeface="Calibri"/>
              </a:rPr>
              <a:t>e</a:t>
            </a:r>
            <a:r>
              <a:rPr spc="-15" dirty="0">
                <a:latin typeface="Calibri"/>
                <a:cs typeface="Calibri"/>
              </a:rPr>
              <a:t>w</a:t>
            </a:r>
            <a:r>
              <a:rPr spc="-5" dirty="0">
                <a:latin typeface="Calibri"/>
                <a:cs typeface="Calibri"/>
              </a:rPr>
              <a:t>)</a:t>
            </a:r>
            <a:r>
              <a:rPr spc="5" dirty="0">
                <a:latin typeface="Calibri"/>
                <a:cs typeface="Calibri"/>
              </a:rPr>
              <a:t> </a:t>
            </a:r>
            <a:r>
              <a:rPr spc="-10" dirty="0"/>
              <a:t>από</a:t>
            </a:r>
            <a:r>
              <a:rPr spc="25" dirty="0"/>
              <a:t> </a:t>
            </a:r>
            <a:r>
              <a:rPr spc="-25" dirty="0"/>
              <a:t>τ</a:t>
            </a:r>
            <a:r>
              <a:rPr spc="-5" dirty="0"/>
              <a:t>ις</a:t>
            </a:r>
            <a:r>
              <a:rPr dirty="0"/>
              <a:t> </a:t>
            </a:r>
            <a:r>
              <a:rPr spc="-25" dirty="0"/>
              <a:t>9</a:t>
            </a:r>
            <a:r>
              <a:rPr dirty="0"/>
              <a:t>:</a:t>
            </a:r>
            <a:r>
              <a:rPr spc="-20" dirty="0"/>
              <a:t>0</a:t>
            </a:r>
            <a:r>
              <a:rPr spc="-10" dirty="0"/>
              <a:t>0</a:t>
            </a:r>
            <a:r>
              <a:rPr spc="30" dirty="0"/>
              <a:t> </a:t>
            </a:r>
            <a:r>
              <a:rPr dirty="0"/>
              <a:t>μ</a:t>
            </a:r>
            <a:r>
              <a:rPr dirty="0">
                <a:latin typeface="Calibri"/>
                <a:cs typeface="Calibri"/>
              </a:rPr>
              <a:t>.</a:t>
            </a:r>
            <a:r>
              <a:rPr spc="-10" dirty="0"/>
              <a:t>μ</a:t>
            </a:r>
            <a:r>
              <a:rPr spc="-5" dirty="0">
                <a:latin typeface="Calibri"/>
                <a:cs typeface="Calibri"/>
              </a:rPr>
              <a:t>.</a:t>
            </a:r>
            <a:r>
              <a:rPr dirty="0">
                <a:latin typeface="Calibri"/>
                <a:cs typeface="Calibri"/>
              </a:rPr>
              <a:t> </a:t>
            </a:r>
            <a:r>
              <a:rPr spc="-25" dirty="0"/>
              <a:t>έ</a:t>
            </a:r>
            <a:r>
              <a:rPr spc="-20" dirty="0"/>
              <a:t>ω</a:t>
            </a:r>
            <a:r>
              <a:rPr spc="-10" dirty="0"/>
              <a:t>ς</a:t>
            </a:r>
            <a:r>
              <a:rPr spc="20" dirty="0"/>
              <a:t> </a:t>
            </a:r>
            <a:r>
              <a:rPr spc="-20" dirty="0"/>
              <a:t>5</a:t>
            </a:r>
            <a:r>
              <a:rPr dirty="0"/>
              <a:t>:</a:t>
            </a:r>
            <a:r>
              <a:rPr spc="-20" dirty="0"/>
              <a:t>00</a:t>
            </a:r>
            <a:r>
              <a:rPr dirty="0">
                <a:latin typeface="Calibri"/>
                <a:cs typeface="Calibri"/>
              </a:rPr>
              <a:t>.</a:t>
            </a:r>
            <a:r>
              <a:rPr spc="-10" dirty="0"/>
              <a:t>π</a:t>
            </a:r>
            <a:r>
              <a:rPr dirty="0"/>
              <a:t>.</a:t>
            </a:r>
            <a:r>
              <a:rPr spc="-10" dirty="0"/>
              <a:t>μ</a:t>
            </a:r>
            <a:r>
              <a:rPr spc="-5" dirty="0">
                <a:latin typeface="Calibri"/>
                <a:cs typeface="Calibri"/>
              </a:rPr>
              <a:t>.</a:t>
            </a:r>
          </a:p>
          <a:p>
            <a:pPr marL="1367155" indent="-213360">
              <a:lnSpc>
                <a:spcPct val="100000"/>
              </a:lnSpc>
              <a:buFont typeface="Wingdings"/>
              <a:buChar char=""/>
              <a:tabLst>
                <a:tab pos="1367155" algn="l"/>
              </a:tabLst>
            </a:pPr>
            <a:r>
              <a:rPr spc="-5" dirty="0"/>
              <a:t>Δ</a:t>
            </a:r>
            <a:r>
              <a:rPr spc="-10" dirty="0"/>
              <a:t>ια</a:t>
            </a:r>
            <a:r>
              <a:rPr spc="-25" dirty="0"/>
              <a:t>τ</a:t>
            </a:r>
            <a:r>
              <a:rPr spc="-10" dirty="0"/>
              <a:t>η</a:t>
            </a:r>
            <a:r>
              <a:rPr spc="-5" dirty="0"/>
              <a:t>ρ</a:t>
            </a:r>
            <a:r>
              <a:rPr spc="-25" dirty="0"/>
              <a:t>ε</a:t>
            </a:r>
            <a:r>
              <a:rPr spc="-5" dirty="0"/>
              <a:t>ί</a:t>
            </a:r>
            <a:r>
              <a:rPr spc="-20" dirty="0"/>
              <a:t>τ</a:t>
            </a:r>
            <a:r>
              <a:rPr spc="-10" dirty="0"/>
              <a:t>αι</a:t>
            </a:r>
            <a:r>
              <a:rPr spc="45" dirty="0"/>
              <a:t> </a:t>
            </a:r>
            <a:r>
              <a:rPr spc="-10" dirty="0"/>
              <a:t>η</a:t>
            </a:r>
            <a:r>
              <a:rPr spc="10" dirty="0"/>
              <a:t> </a:t>
            </a:r>
            <a:r>
              <a:rPr spc="-10" dirty="0"/>
              <a:t>απα</a:t>
            </a:r>
            <a:r>
              <a:rPr spc="-5" dirty="0"/>
              <a:t>γόρ</a:t>
            </a:r>
            <a:r>
              <a:rPr spc="-25" dirty="0"/>
              <a:t>ευ</a:t>
            </a:r>
            <a:r>
              <a:rPr spc="-10" dirty="0"/>
              <a:t>ση</a:t>
            </a:r>
            <a:r>
              <a:rPr spc="55" dirty="0"/>
              <a:t> </a:t>
            </a:r>
            <a:r>
              <a:rPr spc="-25" dirty="0"/>
              <a:t>υ</a:t>
            </a:r>
            <a:r>
              <a:rPr spc="-10" dirty="0"/>
              <a:t>π</a:t>
            </a:r>
            <a:r>
              <a:rPr spc="-25" dirty="0"/>
              <a:t>ε</a:t>
            </a:r>
            <a:r>
              <a:rPr spc="-5" dirty="0"/>
              <a:t>ρ</a:t>
            </a:r>
            <a:r>
              <a:rPr spc="-25" dirty="0"/>
              <a:t>τ</a:t>
            </a:r>
            <a:r>
              <a:rPr spc="-5" dirty="0"/>
              <a:t>ο</a:t>
            </a:r>
            <a:r>
              <a:rPr spc="-10" dirty="0"/>
              <a:t>πι</a:t>
            </a:r>
            <a:r>
              <a:rPr spc="-20" dirty="0"/>
              <a:t>κώ</a:t>
            </a:r>
            <a:r>
              <a:rPr spc="-10" dirty="0"/>
              <a:t>ν</a:t>
            </a:r>
            <a:r>
              <a:rPr spc="70" dirty="0"/>
              <a:t> </a:t>
            </a:r>
            <a:r>
              <a:rPr spc="-10" dirty="0"/>
              <a:t>μ</a:t>
            </a:r>
            <a:r>
              <a:rPr spc="-20" dirty="0"/>
              <a:t>ε</a:t>
            </a:r>
            <a:r>
              <a:rPr spc="-25" dirty="0"/>
              <a:t>τ</a:t>
            </a:r>
            <a:r>
              <a:rPr spc="-10" dirty="0"/>
              <a:t>α</a:t>
            </a:r>
            <a:r>
              <a:rPr spc="-20" dirty="0"/>
              <a:t>κ</a:t>
            </a:r>
            <a:r>
              <a:rPr spc="-10" dirty="0"/>
              <a:t>ινήσ</a:t>
            </a:r>
            <a:r>
              <a:rPr spc="-20" dirty="0"/>
              <a:t>εω</a:t>
            </a:r>
            <a:r>
              <a:rPr spc="-5" dirty="0"/>
              <a:t>ν.</a:t>
            </a:r>
          </a:p>
          <a:p>
            <a:pPr marL="1367155" indent="-213360">
              <a:lnSpc>
                <a:spcPct val="100000"/>
              </a:lnSpc>
              <a:buFont typeface="Wingdings"/>
              <a:buChar char=""/>
              <a:tabLst>
                <a:tab pos="1367155" algn="l"/>
              </a:tabLst>
            </a:pPr>
            <a:r>
              <a:rPr spc="-5" dirty="0"/>
              <a:t>Δ</a:t>
            </a:r>
            <a:r>
              <a:rPr spc="-10" dirty="0"/>
              <a:t>ια</a:t>
            </a:r>
            <a:r>
              <a:rPr spc="-25" dirty="0"/>
              <a:t>τ</a:t>
            </a:r>
            <a:r>
              <a:rPr spc="-10" dirty="0"/>
              <a:t>η</a:t>
            </a:r>
            <a:r>
              <a:rPr spc="-5" dirty="0"/>
              <a:t>ρ</a:t>
            </a:r>
            <a:r>
              <a:rPr spc="-25" dirty="0"/>
              <a:t>ε</a:t>
            </a:r>
            <a:r>
              <a:rPr spc="-5" dirty="0"/>
              <a:t>ί</a:t>
            </a:r>
            <a:r>
              <a:rPr spc="-20" dirty="0"/>
              <a:t>τ</a:t>
            </a:r>
            <a:r>
              <a:rPr spc="-10" dirty="0"/>
              <a:t>αι</a:t>
            </a:r>
            <a:r>
              <a:rPr spc="45" dirty="0"/>
              <a:t> </a:t>
            </a:r>
            <a:r>
              <a:rPr spc="-10" dirty="0"/>
              <a:t>ο</a:t>
            </a:r>
            <a:r>
              <a:rPr spc="5" dirty="0"/>
              <a:t> </a:t>
            </a:r>
            <a:r>
              <a:rPr spc="-15" dirty="0"/>
              <a:t>π</a:t>
            </a:r>
            <a:r>
              <a:rPr spc="-25" dirty="0"/>
              <a:t>ε</a:t>
            </a:r>
            <a:r>
              <a:rPr spc="-5" dirty="0"/>
              <a:t>ρι</a:t>
            </a:r>
            <a:r>
              <a:rPr dirty="0"/>
              <a:t>ο</a:t>
            </a:r>
            <a:r>
              <a:rPr spc="-5" dirty="0"/>
              <a:t>ρ</a:t>
            </a:r>
            <a:r>
              <a:rPr spc="-10" dirty="0"/>
              <a:t>ισμ</a:t>
            </a:r>
            <a:r>
              <a:rPr dirty="0"/>
              <a:t>ό</a:t>
            </a:r>
            <a:r>
              <a:rPr spc="-10" dirty="0"/>
              <a:t>ς</a:t>
            </a:r>
            <a:r>
              <a:rPr spc="20" dirty="0"/>
              <a:t> </a:t>
            </a:r>
            <a:r>
              <a:rPr spc="-25" dirty="0"/>
              <a:t>τ</a:t>
            </a:r>
            <a:r>
              <a:rPr spc="-20" dirty="0"/>
              <a:t>ω</a:t>
            </a:r>
            <a:r>
              <a:rPr spc="-10" dirty="0"/>
              <a:t>ν</a:t>
            </a:r>
            <a:r>
              <a:rPr spc="15" dirty="0"/>
              <a:t> </a:t>
            </a:r>
            <a:r>
              <a:rPr spc="-10" dirty="0"/>
              <a:t>μ</a:t>
            </a:r>
            <a:r>
              <a:rPr spc="-20" dirty="0"/>
              <a:t>ε</a:t>
            </a:r>
            <a:r>
              <a:rPr spc="-25" dirty="0"/>
              <a:t>τ</a:t>
            </a:r>
            <a:r>
              <a:rPr spc="-10" dirty="0"/>
              <a:t>α</a:t>
            </a:r>
            <a:r>
              <a:rPr spc="-20" dirty="0"/>
              <a:t>κ</a:t>
            </a:r>
            <a:r>
              <a:rPr spc="-10" dirty="0"/>
              <a:t>ινήσ</a:t>
            </a:r>
            <a:r>
              <a:rPr spc="-20" dirty="0"/>
              <a:t>εω</a:t>
            </a:r>
            <a:r>
              <a:rPr spc="-10" dirty="0"/>
              <a:t>ν</a:t>
            </a:r>
            <a:r>
              <a:rPr spc="85" dirty="0"/>
              <a:t> </a:t>
            </a:r>
            <a:r>
              <a:rPr spc="-10" dirty="0"/>
              <a:t>με</a:t>
            </a:r>
            <a:r>
              <a:rPr spc="5" dirty="0"/>
              <a:t> </a:t>
            </a:r>
            <a:r>
              <a:rPr spc="-25" dirty="0"/>
              <a:t>υ</a:t>
            </a:r>
            <a:r>
              <a:rPr spc="-10" dirty="0"/>
              <a:t>π</a:t>
            </a:r>
            <a:r>
              <a:rPr spc="-5" dirty="0"/>
              <a:t>οχρ</a:t>
            </a:r>
            <a:r>
              <a:rPr spc="-25" dirty="0"/>
              <a:t>έ</a:t>
            </a:r>
            <a:r>
              <a:rPr spc="-20" dirty="0"/>
              <a:t>ω</a:t>
            </a:r>
            <a:r>
              <a:rPr spc="-10" dirty="0"/>
              <a:t>ση</a:t>
            </a:r>
            <a:r>
              <a:rPr spc="40" dirty="0"/>
              <a:t> </a:t>
            </a:r>
            <a:r>
              <a:rPr spc="-10" dirty="0"/>
              <a:t>απ</a:t>
            </a:r>
            <a:r>
              <a:rPr spc="-5" dirty="0"/>
              <a:t>ο</a:t>
            </a:r>
            <a:r>
              <a:rPr spc="-10" dirty="0"/>
              <a:t>σ</a:t>
            </a:r>
            <a:r>
              <a:rPr spc="-20" dirty="0"/>
              <a:t>τ</a:t>
            </a:r>
            <a:r>
              <a:rPr spc="-5" dirty="0"/>
              <a:t>ο</a:t>
            </a:r>
            <a:r>
              <a:rPr spc="-10" dirty="0"/>
              <a:t>λής</a:t>
            </a:r>
            <a:r>
              <a:rPr spc="65" dirty="0"/>
              <a:t> </a:t>
            </a:r>
            <a:r>
              <a:rPr spc="-5" dirty="0">
                <a:latin typeface="Calibri"/>
                <a:cs typeface="Calibri"/>
              </a:rPr>
              <a:t>SM</a:t>
            </a:r>
            <a:r>
              <a:rPr spc="-10" dirty="0">
                <a:latin typeface="Calibri"/>
                <a:cs typeface="Calibri"/>
              </a:rPr>
              <a:t>S</a:t>
            </a:r>
            <a:r>
              <a:rPr spc="-20" dirty="0">
                <a:latin typeface="Calibri"/>
                <a:cs typeface="Calibri"/>
              </a:rPr>
              <a:t> </a:t>
            </a:r>
            <a:r>
              <a:rPr spc="-10" dirty="0"/>
              <a:t>σ</a:t>
            </a:r>
            <a:r>
              <a:rPr spc="-20" dirty="0"/>
              <a:t>τ</a:t>
            </a:r>
            <a:r>
              <a:rPr spc="-10" dirty="0"/>
              <a:t>ο</a:t>
            </a:r>
            <a:r>
              <a:rPr spc="5" dirty="0"/>
              <a:t> </a:t>
            </a:r>
            <a:r>
              <a:rPr spc="-25" dirty="0"/>
              <a:t>1</a:t>
            </a:r>
            <a:r>
              <a:rPr spc="-20" dirty="0"/>
              <a:t>3033</a:t>
            </a:r>
            <a:r>
              <a:rPr spc="-5" dirty="0"/>
              <a:t>.</a:t>
            </a:r>
          </a:p>
          <a:p>
            <a:pPr marL="1367155" indent="-213360">
              <a:lnSpc>
                <a:spcPct val="100000"/>
              </a:lnSpc>
              <a:buFont typeface="Wingdings"/>
              <a:buChar char=""/>
              <a:tabLst>
                <a:tab pos="1367155" algn="l"/>
              </a:tabLst>
            </a:pPr>
            <a:r>
              <a:rPr spc="-20" dirty="0"/>
              <a:t>Έ</a:t>
            </a:r>
            <a:r>
              <a:rPr spc="-10" dirty="0"/>
              <a:t>να</a:t>
            </a:r>
            <a:r>
              <a:rPr dirty="0"/>
              <a:t>ρ</a:t>
            </a:r>
            <a:r>
              <a:rPr spc="-10" dirty="0"/>
              <a:t>ξη</a:t>
            </a:r>
            <a:r>
              <a:rPr spc="10" dirty="0"/>
              <a:t> </a:t>
            </a:r>
            <a:r>
              <a:rPr spc="-10" dirty="0"/>
              <a:t>λ</a:t>
            </a:r>
            <a:r>
              <a:rPr spc="-20" dirty="0"/>
              <a:t>ε</a:t>
            </a:r>
            <a:r>
              <a:rPr spc="-5" dirty="0"/>
              <a:t>ι</a:t>
            </a:r>
            <a:r>
              <a:rPr spc="-20" dirty="0"/>
              <a:t>τ</a:t>
            </a:r>
            <a:r>
              <a:rPr spc="-5" dirty="0"/>
              <a:t>ο</a:t>
            </a:r>
            <a:r>
              <a:rPr spc="-25" dirty="0"/>
              <a:t>υ</a:t>
            </a:r>
            <a:r>
              <a:rPr spc="-5" dirty="0"/>
              <a:t>ρ</a:t>
            </a:r>
            <a:r>
              <a:rPr spc="-10" dirty="0"/>
              <a:t>γία</a:t>
            </a:r>
            <a:r>
              <a:rPr spc="-5" dirty="0"/>
              <a:t>ς,</a:t>
            </a:r>
            <a:r>
              <a:rPr spc="30" dirty="0"/>
              <a:t> </a:t>
            </a:r>
            <a:r>
              <a:rPr spc="-10" dirty="0"/>
              <a:t>από</a:t>
            </a:r>
            <a:r>
              <a:rPr spc="45" dirty="0"/>
              <a:t> </a:t>
            </a:r>
            <a:r>
              <a:rPr spc="-5" dirty="0"/>
              <a:t>Δ</a:t>
            </a:r>
            <a:r>
              <a:rPr spc="-25" dirty="0"/>
              <a:t>ευτέ</a:t>
            </a:r>
            <a:r>
              <a:rPr spc="-5" dirty="0"/>
              <a:t>ρ</a:t>
            </a:r>
            <a:r>
              <a:rPr spc="-10" dirty="0"/>
              <a:t>α</a:t>
            </a:r>
            <a:r>
              <a:rPr spc="45" dirty="0"/>
              <a:t> </a:t>
            </a:r>
            <a:r>
              <a:rPr spc="-20" dirty="0"/>
              <a:t>1</a:t>
            </a:r>
            <a:r>
              <a:rPr spc="-10" dirty="0"/>
              <a:t>8</a:t>
            </a:r>
            <a:r>
              <a:rPr spc="5" dirty="0"/>
              <a:t> </a:t>
            </a:r>
            <a:r>
              <a:rPr dirty="0"/>
              <a:t>Ι</a:t>
            </a:r>
            <a:r>
              <a:rPr spc="-10" dirty="0"/>
              <a:t>αν</a:t>
            </a:r>
            <a:r>
              <a:rPr dirty="0"/>
              <a:t>ο</a:t>
            </a:r>
            <a:r>
              <a:rPr spc="-25" dirty="0"/>
              <a:t>υ</a:t>
            </a:r>
            <a:r>
              <a:rPr spc="-10" dirty="0"/>
              <a:t>α</a:t>
            </a:r>
            <a:r>
              <a:rPr dirty="0"/>
              <a:t>ρ</a:t>
            </a:r>
            <a:r>
              <a:rPr spc="-5" dirty="0"/>
              <a:t>ί</a:t>
            </a:r>
            <a:r>
              <a:rPr dirty="0"/>
              <a:t>ο</a:t>
            </a:r>
            <a:r>
              <a:rPr spc="-5" dirty="0"/>
              <a:t>υ</a:t>
            </a:r>
            <a:r>
              <a:rPr spc="-5" dirty="0">
                <a:latin typeface="Calibri"/>
                <a:cs typeface="Calibri"/>
              </a:rPr>
              <a:t>.</a:t>
            </a:r>
          </a:p>
          <a:p>
            <a:pPr marL="1367155" indent="-213360">
              <a:lnSpc>
                <a:spcPct val="100000"/>
              </a:lnSpc>
              <a:buFont typeface="Wingdings"/>
              <a:buChar char=""/>
              <a:tabLst>
                <a:tab pos="1367155" algn="l"/>
              </a:tabLst>
            </a:pPr>
            <a:r>
              <a:rPr spc="-10" dirty="0"/>
              <a:t>Π</a:t>
            </a:r>
            <a:r>
              <a:rPr spc="-5" dirty="0"/>
              <a:t>ρο</a:t>
            </a:r>
            <a:r>
              <a:rPr spc="-10" dirty="0"/>
              <a:t>αι</a:t>
            </a:r>
            <a:r>
              <a:rPr spc="-5" dirty="0"/>
              <a:t>ρ</a:t>
            </a:r>
            <a:r>
              <a:rPr spc="-25" dirty="0"/>
              <a:t>ετ</a:t>
            </a:r>
            <a:r>
              <a:rPr spc="-5" dirty="0"/>
              <a:t>ι</a:t>
            </a:r>
            <a:r>
              <a:rPr spc="-20" dirty="0"/>
              <a:t>κ</a:t>
            </a:r>
            <a:r>
              <a:rPr spc="-10" dirty="0"/>
              <a:t>ή</a:t>
            </a:r>
            <a:r>
              <a:rPr spc="35" dirty="0"/>
              <a:t> </a:t>
            </a:r>
            <a:r>
              <a:rPr spc="-10" dirty="0"/>
              <a:t>λ</a:t>
            </a:r>
            <a:r>
              <a:rPr spc="-20" dirty="0"/>
              <a:t>ε</a:t>
            </a:r>
            <a:r>
              <a:rPr spc="-5" dirty="0"/>
              <a:t>ι</a:t>
            </a:r>
            <a:r>
              <a:rPr spc="-20" dirty="0"/>
              <a:t>τ</a:t>
            </a:r>
            <a:r>
              <a:rPr spc="-5" dirty="0"/>
              <a:t>ο</a:t>
            </a:r>
            <a:r>
              <a:rPr spc="-25" dirty="0"/>
              <a:t>υ</a:t>
            </a:r>
            <a:r>
              <a:rPr spc="-5" dirty="0"/>
              <a:t>ρ</a:t>
            </a:r>
            <a:r>
              <a:rPr spc="-10" dirty="0"/>
              <a:t>γία</a:t>
            </a:r>
            <a:r>
              <a:rPr spc="45" dirty="0"/>
              <a:t> </a:t>
            </a:r>
            <a:r>
              <a:rPr spc="-20" dirty="0"/>
              <a:t>κ</a:t>
            </a:r>
            <a:r>
              <a:rPr spc="-10" dirty="0"/>
              <a:t>α</a:t>
            </a:r>
            <a:r>
              <a:rPr spc="-20" dirty="0"/>
              <a:t>τ</a:t>
            </a:r>
            <a:r>
              <a:rPr spc="-10" dirty="0"/>
              <a:t>ασ</a:t>
            </a:r>
            <a:r>
              <a:rPr spc="-25" dirty="0"/>
              <a:t>τ</a:t>
            </a:r>
            <a:r>
              <a:rPr spc="-10" dirty="0"/>
              <a:t>ημά</a:t>
            </a:r>
            <a:r>
              <a:rPr spc="-20" dirty="0"/>
              <a:t>τω</a:t>
            </a:r>
            <a:r>
              <a:rPr spc="5" dirty="0"/>
              <a:t>ν</a:t>
            </a:r>
            <a:r>
              <a:rPr spc="-5" dirty="0"/>
              <a:t>,</a:t>
            </a:r>
            <a:r>
              <a:rPr spc="75" dirty="0"/>
              <a:t> </a:t>
            </a:r>
            <a:r>
              <a:rPr spc="-25" dirty="0"/>
              <a:t>τ</a:t>
            </a:r>
            <a:r>
              <a:rPr spc="-10" dirty="0"/>
              <a:t>ην </a:t>
            </a:r>
            <a:r>
              <a:rPr spc="-20" dirty="0"/>
              <a:t>Κ</a:t>
            </a:r>
            <a:r>
              <a:rPr spc="-25" dirty="0"/>
              <a:t>υ</a:t>
            </a:r>
            <a:r>
              <a:rPr spc="-5" dirty="0"/>
              <a:t>ρ</a:t>
            </a:r>
            <a:r>
              <a:rPr spc="-10" dirty="0"/>
              <a:t>ια</a:t>
            </a:r>
            <a:r>
              <a:rPr spc="-20" dirty="0"/>
              <a:t>κ</a:t>
            </a:r>
            <a:r>
              <a:rPr spc="-10" dirty="0"/>
              <a:t>ή</a:t>
            </a:r>
            <a:r>
              <a:rPr spc="35" dirty="0"/>
              <a:t> </a:t>
            </a:r>
            <a:r>
              <a:rPr spc="-20" dirty="0"/>
              <a:t>2</a:t>
            </a:r>
            <a:r>
              <a:rPr spc="-10" dirty="0"/>
              <a:t>4</a:t>
            </a:r>
            <a:r>
              <a:rPr spc="30" dirty="0"/>
              <a:t> </a:t>
            </a:r>
            <a:r>
              <a:rPr dirty="0"/>
              <a:t>Ι</a:t>
            </a:r>
            <a:r>
              <a:rPr spc="-10" dirty="0"/>
              <a:t>αν</a:t>
            </a:r>
            <a:r>
              <a:rPr dirty="0"/>
              <a:t>ο</a:t>
            </a:r>
            <a:r>
              <a:rPr spc="-25" dirty="0"/>
              <a:t>υ</a:t>
            </a:r>
            <a:r>
              <a:rPr spc="-10" dirty="0"/>
              <a:t>α</a:t>
            </a:r>
            <a:r>
              <a:rPr dirty="0"/>
              <a:t>ρ</a:t>
            </a:r>
            <a:r>
              <a:rPr spc="-5" dirty="0"/>
              <a:t>ί</a:t>
            </a:r>
            <a:r>
              <a:rPr dirty="0"/>
              <a:t>ο</a:t>
            </a:r>
            <a:r>
              <a:rPr spc="-25" dirty="0"/>
              <a:t>υ</a:t>
            </a:r>
            <a:r>
              <a:rPr spc="-5" dirty="0"/>
              <a:t>.</a:t>
            </a:r>
          </a:p>
          <a:p>
            <a:pPr marL="1367155" indent="-213360">
              <a:lnSpc>
                <a:spcPct val="100000"/>
              </a:lnSpc>
              <a:buFont typeface="Wingdings"/>
              <a:buChar char=""/>
              <a:tabLst>
                <a:tab pos="1367155" algn="l"/>
              </a:tabLst>
            </a:pPr>
            <a:r>
              <a:rPr spc="-5" dirty="0"/>
              <a:t>Ωρ</a:t>
            </a:r>
            <a:r>
              <a:rPr spc="-10" dirty="0"/>
              <a:t>ά</a:t>
            </a:r>
            <a:r>
              <a:rPr dirty="0"/>
              <a:t>ρ</a:t>
            </a:r>
            <a:r>
              <a:rPr spc="-10" dirty="0"/>
              <a:t>ιο</a:t>
            </a:r>
            <a:r>
              <a:rPr spc="-20" dirty="0"/>
              <a:t> </a:t>
            </a:r>
            <a:r>
              <a:rPr spc="-10" dirty="0"/>
              <a:t>λ</a:t>
            </a:r>
            <a:r>
              <a:rPr spc="-20" dirty="0"/>
              <a:t>ε</a:t>
            </a:r>
            <a:r>
              <a:rPr spc="-5" dirty="0"/>
              <a:t>ι</a:t>
            </a:r>
            <a:r>
              <a:rPr spc="-20" dirty="0"/>
              <a:t>τ</a:t>
            </a:r>
            <a:r>
              <a:rPr spc="-5" dirty="0"/>
              <a:t>ο</a:t>
            </a:r>
            <a:r>
              <a:rPr spc="-25" dirty="0"/>
              <a:t>υ</a:t>
            </a:r>
            <a:r>
              <a:rPr spc="-5" dirty="0"/>
              <a:t>ρ</a:t>
            </a:r>
            <a:r>
              <a:rPr spc="-10" dirty="0"/>
              <a:t>γίας</a:t>
            </a:r>
            <a:r>
              <a:rPr spc="45" dirty="0"/>
              <a:t> </a:t>
            </a:r>
            <a:r>
              <a:rPr dirty="0"/>
              <a:t>(</a:t>
            </a:r>
            <a:r>
              <a:rPr spc="-10" dirty="0"/>
              <a:t>π</a:t>
            </a:r>
            <a:r>
              <a:rPr spc="-5" dirty="0"/>
              <a:t>ρο</a:t>
            </a:r>
            <a:r>
              <a:rPr spc="-10" dirty="0"/>
              <a:t>αι</a:t>
            </a:r>
            <a:r>
              <a:rPr spc="-5" dirty="0"/>
              <a:t>ρ</a:t>
            </a:r>
            <a:r>
              <a:rPr spc="-25" dirty="0"/>
              <a:t>ετ</a:t>
            </a:r>
            <a:r>
              <a:rPr spc="-5" dirty="0"/>
              <a:t>ι</a:t>
            </a:r>
            <a:r>
              <a:rPr spc="-20" dirty="0"/>
              <a:t>κ</a:t>
            </a:r>
            <a:r>
              <a:rPr spc="-5" dirty="0"/>
              <a:t>ό)</a:t>
            </a:r>
            <a:r>
              <a:rPr spc="25" dirty="0"/>
              <a:t> </a:t>
            </a:r>
            <a:r>
              <a:rPr spc="-10" dirty="0"/>
              <a:t>από</a:t>
            </a:r>
            <a:r>
              <a:rPr spc="5" dirty="0"/>
              <a:t> </a:t>
            </a:r>
            <a:r>
              <a:rPr spc="-25" dirty="0"/>
              <a:t>7</a:t>
            </a:r>
            <a:r>
              <a:rPr dirty="0"/>
              <a:t>:</a:t>
            </a:r>
            <a:r>
              <a:rPr spc="-20" dirty="0"/>
              <a:t>0</a:t>
            </a:r>
            <a:r>
              <a:rPr spc="-10" dirty="0"/>
              <a:t>0</a:t>
            </a:r>
            <a:r>
              <a:rPr spc="30" dirty="0"/>
              <a:t> </a:t>
            </a:r>
            <a:r>
              <a:rPr spc="-10" dirty="0"/>
              <a:t>π</a:t>
            </a:r>
            <a:r>
              <a:rPr dirty="0"/>
              <a:t>.</a:t>
            </a:r>
            <a:r>
              <a:rPr spc="-10" dirty="0"/>
              <a:t>μ.</a:t>
            </a:r>
            <a:r>
              <a:rPr spc="5" dirty="0"/>
              <a:t> </a:t>
            </a:r>
            <a:r>
              <a:rPr spc="-25" dirty="0"/>
              <a:t>έ</a:t>
            </a:r>
            <a:r>
              <a:rPr spc="-20" dirty="0"/>
              <a:t>ω</a:t>
            </a:r>
            <a:r>
              <a:rPr spc="-10" dirty="0"/>
              <a:t>ς</a:t>
            </a:r>
            <a:r>
              <a:rPr spc="20" dirty="0"/>
              <a:t> </a:t>
            </a:r>
            <a:r>
              <a:rPr spc="-20" dirty="0"/>
              <a:t>8</a:t>
            </a:r>
            <a:r>
              <a:rPr spc="50" dirty="0"/>
              <a:t>:</a:t>
            </a:r>
            <a:r>
              <a:rPr spc="-20" dirty="0">
                <a:latin typeface="Calibri"/>
                <a:cs typeface="Calibri"/>
              </a:rPr>
              <a:t>0</a:t>
            </a:r>
            <a:r>
              <a:rPr spc="-10" dirty="0">
                <a:latin typeface="Calibri"/>
                <a:cs typeface="Calibri"/>
              </a:rPr>
              <a:t>0</a:t>
            </a:r>
            <a:r>
              <a:rPr spc="10" dirty="0">
                <a:latin typeface="Calibri"/>
                <a:cs typeface="Calibri"/>
              </a:rPr>
              <a:t> </a:t>
            </a:r>
            <a:r>
              <a:rPr spc="-10" dirty="0"/>
              <a:t>μ</a:t>
            </a:r>
            <a:r>
              <a:rPr dirty="0"/>
              <a:t>.</a:t>
            </a:r>
            <a:r>
              <a:rPr spc="-10" dirty="0"/>
              <a:t>μ</a:t>
            </a:r>
            <a:r>
              <a:rPr spc="-5" dirty="0">
                <a:latin typeface="Calibri"/>
                <a:cs typeface="Calibri"/>
              </a:rPr>
              <a:t>.</a:t>
            </a:r>
          </a:p>
          <a:p>
            <a:pPr marL="1330325" marR="135890" indent="-177165">
              <a:lnSpc>
                <a:spcPct val="100000"/>
              </a:lnSpc>
            </a:pPr>
            <a:r>
              <a:rPr spc="125" dirty="0">
                <a:latin typeface="Wingdings"/>
                <a:cs typeface="Wingdings"/>
              </a:rPr>
              <a:t></a:t>
            </a:r>
            <a:r>
              <a:rPr spc="-10" dirty="0"/>
              <a:t>Μ</a:t>
            </a:r>
            <a:r>
              <a:rPr spc="-25" dirty="0"/>
              <a:t>ετ</a:t>
            </a:r>
            <a:r>
              <a:rPr spc="-10" dirty="0"/>
              <a:t>α</a:t>
            </a:r>
            <a:r>
              <a:rPr spc="-20" dirty="0"/>
              <a:t>κ</a:t>
            </a:r>
            <a:r>
              <a:rPr spc="-5" dirty="0"/>
              <a:t>ίν</a:t>
            </a:r>
            <a:r>
              <a:rPr spc="-20" dirty="0"/>
              <a:t>η</a:t>
            </a:r>
            <a:r>
              <a:rPr spc="-10" dirty="0"/>
              <a:t>ση</a:t>
            </a:r>
            <a:r>
              <a:rPr spc="35" dirty="0"/>
              <a:t> </a:t>
            </a:r>
            <a:r>
              <a:rPr spc="-10" dirty="0"/>
              <a:t>με</a:t>
            </a:r>
            <a:r>
              <a:rPr spc="5" dirty="0"/>
              <a:t> </a:t>
            </a:r>
            <a:r>
              <a:rPr spc="-10" dirty="0"/>
              <a:t>απ</a:t>
            </a:r>
            <a:r>
              <a:rPr spc="-5" dirty="0"/>
              <a:t>ο</a:t>
            </a:r>
            <a:r>
              <a:rPr spc="-10" dirty="0"/>
              <a:t>σ</a:t>
            </a:r>
            <a:r>
              <a:rPr spc="-20" dirty="0"/>
              <a:t>τ</a:t>
            </a:r>
            <a:r>
              <a:rPr spc="-5" dirty="0"/>
              <a:t>ο</a:t>
            </a:r>
            <a:r>
              <a:rPr spc="-10" dirty="0"/>
              <a:t>λή</a:t>
            </a:r>
            <a:r>
              <a:rPr spc="25" dirty="0"/>
              <a:t> </a:t>
            </a:r>
            <a:r>
              <a:rPr spc="-5" dirty="0">
                <a:latin typeface="Calibri"/>
                <a:cs typeface="Calibri"/>
              </a:rPr>
              <a:t>SM</a:t>
            </a:r>
            <a:r>
              <a:rPr spc="-10" dirty="0">
                <a:latin typeface="Calibri"/>
                <a:cs typeface="Calibri"/>
              </a:rPr>
              <a:t>S</a:t>
            </a:r>
            <a:r>
              <a:rPr spc="-20" dirty="0">
                <a:latin typeface="Calibri"/>
                <a:cs typeface="Calibri"/>
              </a:rPr>
              <a:t> </a:t>
            </a:r>
            <a:r>
              <a:rPr spc="-10" dirty="0"/>
              <a:t>σ</a:t>
            </a:r>
            <a:r>
              <a:rPr spc="-20" dirty="0"/>
              <a:t>τ</a:t>
            </a:r>
            <a:r>
              <a:rPr spc="-10" dirty="0"/>
              <a:t>ο</a:t>
            </a:r>
            <a:r>
              <a:rPr spc="5" dirty="0"/>
              <a:t> </a:t>
            </a:r>
            <a:r>
              <a:rPr spc="-25" dirty="0"/>
              <a:t>1303</a:t>
            </a:r>
            <a:r>
              <a:rPr spc="-10" dirty="0"/>
              <a:t>3</a:t>
            </a:r>
            <a:r>
              <a:rPr spc="75" dirty="0"/>
              <a:t> </a:t>
            </a:r>
            <a:r>
              <a:rPr spc="-10" dirty="0"/>
              <a:t>με</a:t>
            </a:r>
            <a:r>
              <a:rPr spc="5" dirty="0"/>
              <a:t> </a:t>
            </a:r>
            <a:r>
              <a:rPr spc="-25" dirty="0"/>
              <a:t>τ</a:t>
            </a:r>
            <a:r>
              <a:rPr spc="-15" dirty="0"/>
              <a:t>η</a:t>
            </a:r>
            <a:r>
              <a:rPr spc="-10" dirty="0"/>
              <a:t>ν </a:t>
            </a:r>
            <a:r>
              <a:rPr spc="-25" dirty="0"/>
              <a:t>ε</a:t>
            </a:r>
            <a:r>
              <a:rPr spc="-10" dirty="0"/>
              <a:t>πιλ</a:t>
            </a:r>
            <a:r>
              <a:rPr spc="-5" dirty="0"/>
              <a:t>ο</a:t>
            </a:r>
            <a:r>
              <a:rPr spc="-10" dirty="0"/>
              <a:t>γή</a:t>
            </a:r>
            <a:r>
              <a:rPr spc="15" dirty="0"/>
              <a:t> </a:t>
            </a:r>
            <a:r>
              <a:rPr spc="-10" dirty="0"/>
              <a:t>2</a:t>
            </a:r>
            <a:r>
              <a:rPr spc="5" dirty="0"/>
              <a:t> </a:t>
            </a:r>
            <a:r>
              <a:rPr spc="-10" dirty="0"/>
              <a:t>«Μ</a:t>
            </a:r>
            <a:r>
              <a:rPr spc="-25" dirty="0"/>
              <a:t>ετ</a:t>
            </a:r>
            <a:r>
              <a:rPr spc="-10" dirty="0"/>
              <a:t>άβαση</a:t>
            </a:r>
            <a:r>
              <a:rPr spc="40" dirty="0"/>
              <a:t> </a:t>
            </a:r>
            <a:r>
              <a:rPr spc="-10" dirty="0"/>
              <a:t>σε</a:t>
            </a:r>
            <a:r>
              <a:rPr spc="5" dirty="0"/>
              <a:t> </a:t>
            </a:r>
            <a:r>
              <a:rPr spc="-25" dirty="0"/>
              <a:t>ε</a:t>
            </a:r>
            <a:r>
              <a:rPr spc="-10" dirty="0"/>
              <a:t>ν</a:t>
            </a:r>
            <a:r>
              <a:rPr spc="15" dirty="0"/>
              <a:t> </a:t>
            </a:r>
            <a:r>
              <a:rPr spc="-10" dirty="0"/>
              <a:t>λ</a:t>
            </a:r>
            <a:r>
              <a:rPr spc="-20" dirty="0"/>
              <a:t>ε</a:t>
            </a:r>
            <a:r>
              <a:rPr spc="-5" dirty="0"/>
              <a:t>ι</a:t>
            </a:r>
            <a:r>
              <a:rPr spc="-20" dirty="0"/>
              <a:t>τ</a:t>
            </a:r>
            <a:r>
              <a:rPr spc="-5" dirty="0"/>
              <a:t>ο</a:t>
            </a:r>
            <a:r>
              <a:rPr spc="-25" dirty="0"/>
              <a:t>υ</a:t>
            </a:r>
            <a:r>
              <a:rPr spc="-5" dirty="0"/>
              <a:t>ρ</a:t>
            </a:r>
            <a:r>
              <a:rPr spc="-10" dirty="0"/>
              <a:t>γία</a:t>
            </a:r>
            <a:r>
              <a:rPr spc="45" dirty="0"/>
              <a:t> </a:t>
            </a:r>
            <a:r>
              <a:rPr spc="-20" dirty="0"/>
              <a:t>κ</a:t>
            </a:r>
            <a:r>
              <a:rPr spc="-10" dirty="0"/>
              <a:t>α</a:t>
            </a:r>
            <a:r>
              <a:rPr spc="-20" dirty="0"/>
              <a:t>τ</a:t>
            </a:r>
            <a:r>
              <a:rPr spc="-10" dirty="0"/>
              <a:t>άσ</a:t>
            </a:r>
            <a:r>
              <a:rPr spc="-20" dirty="0"/>
              <a:t>τ</a:t>
            </a:r>
            <a:r>
              <a:rPr spc="-15" dirty="0"/>
              <a:t>η</a:t>
            </a:r>
            <a:r>
              <a:rPr spc="-10" dirty="0"/>
              <a:t>μα π</a:t>
            </a:r>
            <a:r>
              <a:rPr spc="-5" dirty="0"/>
              <a:t>ρο</a:t>
            </a:r>
            <a:r>
              <a:rPr spc="-10" dirty="0"/>
              <a:t>μηθ</a:t>
            </a:r>
            <a:r>
              <a:rPr spc="-20" dirty="0"/>
              <a:t>ε</a:t>
            </a:r>
            <a:r>
              <a:rPr spc="-5" dirty="0"/>
              <a:t>ι</a:t>
            </a:r>
            <a:r>
              <a:rPr spc="-20" dirty="0"/>
              <a:t>ώ</a:t>
            </a:r>
            <a:r>
              <a:rPr spc="-10" dirty="0"/>
              <a:t>ν</a:t>
            </a:r>
            <a:r>
              <a:rPr spc="15" dirty="0"/>
              <a:t> </a:t>
            </a:r>
            <a:r>
              <a:rPr spc="-10" dirty="0"/>
              <a:t>αγαθ</a:t>
            </a:r>
            <a:r>
              <a:rPr spc="-20" dirty="0"/>
              <a:t>ώ</a:t>
            </a:r>
            <a:r>
              <a:rPr spc="-10" dirty="0"/>
              <a:t>ν</a:t>
            </a:r>
            <a:r>
              <a:rPr spc="40" dirty="0"/>
              <a:t> </a:t>
            </a:r>
            <a:r>
              <a:rPr spc="-10" dirty="0"/>
              <a:t>π</a:t>
            </a:r>
            <a:r>
              <a:rPr spc="-5" dirty="0"/>
              <a:t>ρ</a:t>
            </a:r>
            <a:r>
              <a:rPr spc="-20" dirty="0"/>
              <a:t>ώ</a:t>
            </a:r>
            <a:r>
              <a:rPr spc="-25" dirty="0"/>
              <a:t>τ</a:t>
            </a:r>
            <a:r>
              <a:rPr spc="-10" dirty="0"/>
              <a:t>ης</a:t>
            </a:r>
            <a:r>
              <a:rPr spc="15" dirty="0"/>
              <a:t> </a:t>
            </a:r>
            <a:r>
              <a:rPr spc="-10" dirty="0"/>
              <a:t>ανάγ</a:t>
            </a:r>
            <a:r>
              <a:rPr spc="-20" dirty="0"/>
              <a:t>κ</a:t>
            </a:r>
            <a:r>
              <a:rPr spc="-10" dirty="0"/>
              <a:t>ης</a:t>
            </a:r>
            <a:r>
              <a:rPr spc="15" dirty="0"/>
              <a:t> </a:t>
            </a:r>
            <a:r>
              <a:rPr dirty="0"/>
              <a:t>(</a:t>
            </a:r>
            <a:r>
              <a:rPr spc="-10" dirty="0"/>
              <a:t>σ</a:t>
            </a:r>
            <a:r>
              <a:rPr dirty="0"/>
              <a:t>ο</a:t>
            </a:r>
            <a:r>
              <a:rPr spc="-25" dirty="0"/>
              <a:t>ύ</a:t>
            </a:r>
            <a:r>
              <a:rPr spc="-10" dirty="0"/>
              <a:t>π</a:t>
            </a:r>
            <a:r>
              <a:rPr spc="-25" dirty="0"/>
              <a:t>ε</a:t>
            </a:r>
            <a:r>
              <a:rPr spc="-10" dirty="0"/>
              <a:t>ρ</a:t>
            </a:r>
            <a:r>
              <a:rPr spc="25" dirty="0"/>
              <a:t> </a:t>
            </a:r>
            <a:r>
              <a:rPr spc="-10" dirty="0"/>
              <a:t>μά</a:t>
            </a:r>
            <a:r>
              <a:rPr spc="-5" dirty="0"/>
              <a:t>ρ</a:t>
            </a:r>
            <a:r>
              <a:rPr spc="-20" dirty="0"/>
              <a:t>κ</a:t>
            </a:r>
            <a:r>
              <a:rPr spc="-25" dirty="0"/>
              <a:t>ετ</a:t>
            </a:r>
            <a:r>
              <a:rPr spc="-5" dirty="0"/>
              <a:t>,</a:t>
            </a:r>
            <a:r>
              <a:rPr spc="50" dirty="0"/>
              <a:t> </a:t>
            </a:r>
            <a:r>
              <a:rPr spc="-10" dirty="0"/>
              <a:t>μίνι</a:t>
            </a:r>
            <a:r>
              <a:rPr spc="-5" dirty="0"/>
              <a:t> </a:t>
            </a:r>
            <a:r>
              <a:rPr spc="-10" dirty="0"/>
              <a:t>μά</a:t>
            </a:r>
            <a:r>
              <a:rPr dirty="0"/>
              <a:t>ρ</a:t>
            </a:r>
            <a:r>
              <a:rPr spc="-20" dirty="0"/>
              <a:t>κ</a:t>
            </a:r>
            <a:r>
              <a:rPr spc="-25" dirty="0"/>
              <a:t>ετ</a:t>
            </a:r>
            <a:r>
              <a:rPr spc="-5" dirty="0"/>
              <a:t>)»,</a:t>
            </a:r>
            <a:r>
              <a:rPr spc="30" dirty="0"/>
              <a:t> </a:t>
            </a:r>
            <a:r>
              <a:rPr spc="-10" dirty="0"/>
              <a:t>ή</a:t>
            </a:r>
            <a:r>
              <a:rPr spc="10" dirty="0"/>
              <a:t> </a:t>
            </a:r>
            <a:r>
              <a:rPr spc="-10" dirty="0"/>
              <a:t>με</a:t>
            </a:r>
            <a:r>
              <a:rPr spc="-15" dirty="0"/>
              <a:t> </a:t>
            </a:r>
            <a:r>
              <a:rPr spc="-25" dirty="0"/>
              <a:t>τ</a:t>
            </a:r>
            <a:r>
              <a:rPr spc="-10" dirty="0"/>
              <a:t>ο</a:t>
            </a:r>
            <a:r>
              <a:rPr spc="25" dirty="0"/>
              <a:t> </a:t>
            </a:r>
            <a:r>
              <a:rPr spc="-25" dirty="0"/>
              <a:t>έ</a:t>
            </a:r>
            <a:r>
              <a:rPr spc="-10" dirty="0"/>
              <a:t>ν</a:t>
            </a:r>
            <a:r>
              <a:rPr spc="-25" dirty="0"/>
              <a:t>τυ</a:t>
            </a:r>
            <a:r>
              <a:rPr spc="-10" dirty="0"/>
              <a:t>π</a:t>
            </a:r>
            <a:r>
              <a:rPr spc="50" dirty="0"/>
              <a:t>ο</a:t>
            </a:r>
            <a:r>
              <a:rPr dirty="0">
                <a:latin typeface="Calibri"/>
                <a:cs typeface="Calibri"/>
              </a:rPr>
              <a:t>-</a:t>
            </a:r>
            <a:r>
              <a:rPr spc="-10" dirty="0"/>
              <a:t>β</a:t>
            </a:r>
            <a:r>
              <a:rPr spc="-25" dirty="0"/>
              <a:t>ε</a:t>
            </a:r>
            <a:r>
              <a:rPr spc="-10" dirty="0"/>
              <a:t>βαί</a:t>
            </a:r>
            <a:r>
              <a:rPr spc="-20" dirty="0"/>
              <a:t>ω</a:t>
            </a:r>
            <a:r>
              <a:rPr spc="-10" dirty="0"/>
              <a:t>ση</a:t>
            </a:r>
            <a:r>
              <a:rPr spc="90" dirty="0"/>
              <a:t> </a:t>
            </a:r>
            <a:r>
              <a:rPr spc="-20" dirty="0"/>
              <a:t>κ</a:t>
            </a:r>
            <a:r>
              <a:rPr spc="-10" dirty="0"/>
              <a:t>ίνησης</a:t>
            </a:r>
            <a:r>
              <a:rPr spc="20" dirty="0"/>
              <a:t> </a:t>
            </a:r>
            <a:r>
              <a:rPr spc="-10" dirty="0"/>
              <a:t>ή με</a:t>
            </a:r>
            <a:r>
              <a:rPr spc="-15" dirty="0"/>
              <a:t> </a:t>
            </a:r>
            <a:r>
              <a:rPr spc="-10" dirty="0"/>
              <a:t>χ</a:t>
            </a:r>
            <a:r>
              <a:rPr spc="-25" dirty="0"/>
              <a:t>ε</a:t>
            </a:r>
            <a:r>
              <a:rPr spc="-5" dirty="0"/>
              <a:t>ι</a:t>
            </a:r>
            <a:r>
              <a:rPr dirty="0"/>
              <a:t>ρ</a:t>
            </a:r>
            <a:r>
              <a:rPr spc="-5" dirty="0"/>
              <a:t>ό</a:t>
            </a:r>
            <a:r>
              <a:rPr spc="-10" dirty="0"/>
              <a:t>γ</a:t>
            </a:r>
            <a:r>
              <a:rPr dirty="0"/>
              <a:t>ρ</a:t>
            </a:r>
            <a:r>
              <a:rPr spc="-10" dirty="0"/>
              <a:t>α</a:t>
            </a:r>
            <a:r>
              <a:rPr spc="-5" dirty="0"/>
              <a:t>φ</a:t>
            </a:r>
            <a:r>
              <a:rPr spc="-10" dirty="0"/>
              <a:t>η β</a:t>
            </a:r>
            <a:r>
              <a:rPr spc="-25" dirty="0"/>
              <a:t>ε</a:t>
            </a:r>
            <a:r>
              <a:rPr spc="-10" dirty="0"/>
              <a:t>βαί</a:t>
            </a:r>
            <a:r>
              <a:rPr spc="-20" dirty="0"/>
              <a:t>ω</a:t>
            </a:r>
            <a:r>
              <a:rPr spc="-10" dirty="0"/>
              <a:t>ση</a:t>
            </a:r>
            <a:r>
              <a:rPr spc="65" dirty="0"/>
              <a:t> </a:t>
            </a:r>
            <a:r>
              <a:rPr spc="-20" dirty="0"/>
              <a:t>κ</a:t>
            </a:r>
            <a:r>
              <a:rPr spc="-10" dirty="0"/>
              <a:t>ίνησης</a:t>
            </a:r>
          </a:p>
          <a:p>
            <a:pPr marL="1153795">
              <a:lnSpc>
                <a:spcPct val="100000"/>
              </a:lnSpc>
            </a:pPr>
            <a:r>
              <a:rPr spc="125" dirty="0">
                <a:latin typeface="Wingdings"/>
                <a:cs typeface="Wingdings"/>
              </a:rPr>
              <a:t></a:t>
            </a:r>
            <a:r>
              <a:rPr spc="-10" dirty="0"/>
              <a:t>Ο</a:t>
            </a:r>
            <a:r>
              <a:rPr dirty="0"/>
              <a:t> </a:t>
            </a:r>
            <a:r>
              <a:rPr spc="-20" dirty="0"/>
              <a:t> κ</a:t>
            </a:r>
            <a:r>
              <a:rPr spc="-10" dirty="0"/>
              <a:t>α</a:t>
            </a:r>
            <a:r>
              <a:rPr spc="-20" dirty="0"/>
              <a:t>τ</a:t>
            </a:r>
            <a:r>
              <a:rPr spc="-10" dirty="0"/>
              <a:t>αναλ</a:t>
            </a:r>
            <a:r>
              <a:rPr spc="-20" dirty="0"/>
              <a:t>ω</a:t>
            </a:r>
            <a:r>
              <a:rPr spc="-25" dirty="0"/>
              <a:t>τ</a:t>
            </a:r>
            <a:r>
              <a:rPr spc="-15" dirty="0"/>
              <a:t>ή</a:t>
            </a:r>
            <a:r>
              <a:rPr spc="-10" dirty="0"/>
              <a:t>ς</a:t>
            </a:r>
            <a:r>
              <a:rPr spc="65" dirty="0"/>
              <a:t> </a:t>
            </a:r>
            <a:r>
              <a:rPr spc="-5" dirty="0"/>
              <a:t>ο</a:t>
            </a:r>
            <a:r>
              <a:rPr spc="-10" dirty="0"/>
              <a:t>φ</a:t>
            </a:r>
            <a:r>
              <a:rPr spc="-25" dirty="0"/>
              <a:t>ε</a:t>
            </a:r>
            <a:r>
              <a:rPr spc="-10" dirty="0"/>
              <a:t>ίλ</a:t>
            </a:r>
            <a:r>
              <a:rPr spc="-25" dirty="0"/>
              <a:t>ε</a:t>
            </a:r>
            <a:r>
              <a:rPr spc="-5" dirty="0"/>
              <a:t>ι</a:t>
            </a:r>
            <a:r>
              <a:rPr spc="15" dirty="0"/>
              <a:t> </a:t>
            </a:r>
            <a:r>
              <a:rPr spc="-10" dirty="0"/>
              <a:t>να</a:t>
            </a:r>
            <a:r>
              <a:rPr spc="15" dirty="0"/>
              <a:t> </a:t>
            </a:r>
            <a:r>
              <a:rPr spc="-20" dirty="0"/>
              <a:t>δ</a:t>
            </a:r>
            <a:r>
              <a:rPr spc="-10" dirty="0"/>
              <a:t>ια</a:t>
            </a:r>
            <a:r>
              <a:rPr spc="-20" dirty="0"/>
              <a:t>τ</a:t>
            </a:r>
            <a:r>
              <a:rPr spc="-15" dirty="0"/>
              <a:t>η</a:t>
            </a:r>
            <a:r>
              <a:rPr spc="-5" dirty="0"/>
              <a:t>ρ</a:t>
            </a:r>
            <a:r>
              <a:rPr spc="-25" dirty="0"/>
              <a:t>ε</a:t>
            </a:r>
            <a:r>
              <a:rPr spc="-5" dirty="0"/>
              <a:t>ί</a:t>
            </a:r>
            <a:r>
              <a:rPr spc="40" dirty="0"/>
              <a:t> </a:t>
            </a:r>
            <a:r>
              <a:rPr spc="-25" dirty="0"/>
              <a:t>τ</a:t>
            </a:r>
            <a:r>
              <a:rPr spc="-10" dirty="0"/>
              <a:t>ο</a:t>
            </a:r>
            <a:r>
              <a:rPr spc="5" dirty="0"/>
              <a:t> </a:t>
            </a:r>
            <a:r>
              <a:rPr spc="-10" dirty="0"/>
              <a:t>μ</a:t>
            </a:r>
            <a:r>
              <a:rPr spc="-20" dirty="0"/>
              <a:t>ή</a:t>
            </a:r>
            <a:r>
              <a:rPr spc="-10" dirty="0"/>
              <a:t>ν</a:t>
            </a:r>
            <a:r>
              <a:rPr spc="-25" dirty="0"/>
              <a:t>υ</a:t>
            </a:r>
            <a:r>
              <a:rPr spc="-10" dirty="0"/>
              <a:t>μα</a:t>
            </a:r>
            <a:r>
              <a:rPr spc="40" dirty="0"/>
              <a:t> </a:t>
            </a:r>
            <a:r>
              <a:rPr spc="-10" dirty="0"/>
              <a:t>που</a:t>
            </a:r>
            <a:r>
              <a:rPr spc="5" dirty="0"/>
              <a:t> </a:t>
            </a:r>
            <a:r>
              <a:rPr spc="-25" dirty="0"/>
              <a:t>έ</a:t>
            </a:r>
            <a:r>
              <a:rPr spc="-10" dirty="0"/>
              <a:t>χ</a:t>
            </a:r>
            <a:r>
              <a:rPr spc="-25" dirty="0"/>
              <a:t>ε</a:t>
            </a:r>
            <a:r>
              <a:rPr spc="-5" dirty="0"/>
              <a:t>ι</a:t>
            </a:r>
            <a:r>
              <a:rPr spc="15" dirty="0"/>
              <a:t> </a:t>
            </a:r>
            <a:r>
              <a:rPr spc="-10" dirty="0"/>
              <a:t>απ</a:t>
            </a:r>
            <a:r>
              <a:rPr spc="-5" dirty="0"/>
              <a:t>ο</a:t>
            </a:r>
            <a:r>
              <a:rPr spc="-10" dirty="0"/>
              <a:t>σ</a:t>
            </a:r>
            <a:r>
              <a:rPr spc="-20" dirty="0"/>
              <a:t>τ</a:t>
            </a:r>
            <a:r>
              <a:rPr spc="-25" dirty="0"/>
              <a:t>ε</a:t>
            </a:r>
            <a:r>
              <a:rPr spc="-10" dirty="0"/>
              <a:t>ίλ</a:t>
            </a:r>
            <a:r>
              <a:rPr spc="-25" dirty="0"/>
              <a:t>ε</a:t>
            </a:r>
            <a:r>
              <a:rPr spc="-5" dirty="0"/>
              <a:t>ι</a:t>
            </a:r>
            <a:r>
              <a:rPr spc="65" dirty="0"/>
              <a:t> </a:t>
            </a:r>
            <a:r>
              <a:rPr spc="-10" dirty="0"/>
              <a:t>σ</a:t>
            </a:r>
            <a:r>
              <a:rPr spc="-20" dirty="0"/>
              <a:t>τ</a:t>
            </a:r>
            <a:r>
              <a:rPr spc="-10" dirty="0"/>
              <a:t>ο</a:t>
            </a:r>
            <a:r>
              <a:rPr spc="5" dirty="0"/>
              <a:t> </a:t>
            </a:r>
            <a:r>
              <a:rPr spc="-25" dirty="0"/>
              <a:t>13033</a:t>
            </a:r>
            <a:r>
              <a:rPr spc="-5" dirty="0"/>
              <a:t>,</a:t>
            </a:r>
            <a:r>
              <a:rPr spc="75" dirty="0"/>
              <a:t> </a:t>
            </a:r>
            <a:r>
              <a:rPr spc="-10" dirty="0"/>
              <a:t>π</a:t>
            </a:r>
            <a:r>
              <a:rPr spc="-5" dirty="0"/>
              <a:t>ρο</a:t>
            </a:r>
            <a:r>
              <a:rPr spc="-20" dirty="0"/>
              <a:t>κ</a:t>
            </a:r>
            <a:r>
              <a:rPr spc="-25" dirty="0"/>
              <a:t>ε</a:t>
            </a:r>
            <a:r>
              <a:rPr spc="-10" dirty="0"/>
              <a:t>ιμ</a:t>
            </a:r>
            <a:r>
              <a:rPr spc="-20" dirty="0"/>
              <a:t>έ</a:t>
            </a:r>
            <a:r>
              <a:rPr spc="-10" dirty="0"/>
              <a:t>ν</a:t>
            </a:r>
            <a:r>
              <a:rPr spc="-5" dirty="0"/>
              <a:t>ο</a:t>
            </a:r>
            <a:r>
              <a:rPr spc="-10" dirty="0"/>
              <a:t>υ</a:t>
            </a:r>
            <a:r>
              <a:rPr spc="30" dirty="0"/>
              <a:t> </a:t>
            </a:r>
            <a:r>
              <a:rPr spc="-10" dirty="0"/>
              <a:t>να</a:t>
            </a:r>
          </a:p>
          <a:p>
            <a:pPr marL="1330325">
              <a:lnSpc>
                <a:spcPct val="100000"/>
              </a:lnSpc>
            </a:pPr>
            <a:r>
              <a:rPr spc="-10" dirty="0"/>
              <a:t>απ</a:t>
            </a:r>
            <a:r>
              <a:rPr spc="-5" dirty="0"/>
              <a:t>ο</a:t>
            </a:r>
            <a:r>
              <a:rPr spc="-20" dirty="0"/>
              <a:t>δ</a:t>
            </a:r>
            <a:r>
              <a:rPr spc="-25" dirty="0"/>
              <a:t>ε</a:t>
            </a:r>
            <a:r>
              <a:rPr spc="-5" dirty="0"/>
              <a:t>ι</a:t>
            </a:r>
            <a:r>
              <a:rPr spc="-20" dirty="0"/>
              <a:t>κ</a:t>
            </a:r>
            <a:r>
              <a:rPr spc="-10" dirty="0"/>
              <a:t>ν</a:t>
            </a:r>
            <a:r>
              <a:rPr spc="-25" dirty="0"/>
              <a:t>ύετ</a:t>
            </a:r>
            <a:r>
              <a:rPr spc="-10" dirty="0"/>
              <a:t>αι</a:t>
            </a:r>
            <a:r>
              <a:rPr spc="90" dirty="0"/>
              <a:t> </a:t>
            </a:r>
            <a:r>
              <a:rPr spc="-10" dirty="0"/>
              <a:t>η </a:t>
            </a:r>
            <a:r>
              <a:rPr spc="-20" dirty="0"/>
              <a:t>ώ</a:t>
            </a:r>
            <a:r>
              <a:rPr spc="-5" dirty="0"/>
              <a:t>ρ</a:t>
            </a:r>
            <a:r>
              <a:rPr spc="-10" dirty="0"/>
              <a:t>α</a:t>
            </a:r>
            <a:r>
              <a:rPr spc="20" dirty="0"/>
              <a:t> </a:t>
            </a:r>
            <a:r>
              <a:rPr spc="-10" dirty="0"/>
              <a:t>απ</a:t>
            </a:r>
            <a:r>
              <a:rPr spc="-5" dirty="0"/>
              <a:t>ο</a:t>
            </a:r>
            <a:r>
              <a:rPr spc="-10" dirty="0"/>
              <a:t>σ</a:t>
            </a:r>
            <a:r>
              <a:rPr spc="-20" dirty="0"/>
              <a:t>τ</a:t>
            </a:r>
            <a:r>
              <a:rPr spc="-5" dirty="0"/>
              <a:t>ο</a:t>
            </a:r>
            <a:r>
              <a:rPr spc="-10" dirty="0"/>
              <a:t>λής</a:t>
            </a:r>
            <a:r>
              <a:rPr spc="20" dirty="0"/>
              <a:t> </a:t>
            </a:r>
            <a:r>
              <a:rPr spc="-20" dirty="0"/>
              <a:t>κ</a:t>
            </a:r>
            <a:r>
              <a:rPr spc="-10" dirty="0"/>
              <a:t>αι</a:t>
            </a:r>
            <a:r>
              <a:rPr spc="20" dirty="0"/>
              <a:t> </a:t>
            </a:r>
            <a:r>
              <a:rPr spc="-25" dirty="0"/>
              <a:t>έ</a:t>
            </a:r>
            <a:r>
              <a:rPr spc="-10" dirty="0"/>
              <a:t>γ</a:t>
            </a:r>
            <a:r>
              <a:rPr spc="-20" dirty="0"/>
              <a:t>κ</a:t>
            </a:r>
            <a:r>
              <a:rPr spc="-5" dirty="0"/>
              <a:t>ρ</a:t>
            </a:r>
            <a:r>
              <a:rPr spc="-10" dirty="0"/>
              <a:t>ισης</a:t>
            </a:r>
            <a:r>
              <a:rPr spc="15" dirty="0"/>
              <a:t> </a:t>
            </a:r>
            <a:r>
              <a:rPr spc="-25" dirty="0"/>
              <a:t>τ</a:t>
            </a:r>
            <a:r>
              <a:rPr spc="-10" dirty="0"/>
              <a:t>ης</a:t>
            </a:r>
            <a:r>
              <a:rPr spc="15" dirty="0"/>
              <a:t> </a:t>
            </a:r>
            <a:r>
              <a:rPr spc="-10" dirty="0"/>
              <a:t>μ</a:t>
            </a:r>
            <a:r>
              <a:rPr spc="-20" dirty="0"/>
              <a:t>ε</a:t>
            </a:r>
            <a:r>
              <a:rPr spc="-25" dirty="0"/>
              <a:t>τ</a:t>
            </a:r>
            <a:r>
              <a:rPr spc="-10" dirty="0"/>
              <a:t>α</a:t>
            </a:r>
            <a:r>
              <a:rPr spc="-20" dirty="0"/>
              <a:t>κ</a:t>
            </a:r>
            <a:r>
              <a:rPr spc="-10" dirty="0"/>
              <a:t>ίνησης</a:t>
            </a:r>
            <a:r>
              <a:rPr spc="65" dirty="0"/>
              <a:t> </a:t>
            </a:r>
            <a:r>
              <a:rPr spc="-25" dirty="0"/>
              <a:t>τ</a:t>
            </a:r>
            <a:r>
              <a:rPr spc="-5" dirty="0"/>
              <a:t>ο</a:t>
            </a:r>
            <a:r>
              <a:rPr spc="-25" dirty="0"/>
              <a:t>υ</a:t>
            </a:r>
            <a:r>
              <a:rPr spc="-5" dirty="0"/>
              <a:t>.</a:t>
            </a:r>
          </a:p>
          <a:p>
            <a:pPr marL="1367155" indent="-213360">
              <a:lnSpc>
                <a:spcPct val="100000"/>
              </a:lnSpc>
              <a:buFont typeface="Wingdings"/>
              <a:buChar char=""/>
              <a:tabLst>
                <a:tab pos="1367155" algn="l"/>
              </a:tabLst>
            </a:pPr>
            <a:r>
              <a:rPr b="1" spc="-5" dirty="0">
                <a:latin typeface="Calibri"/>
                <a:cs typeface="Calibri"/>
              </a:rPr>
              <a:t>Δ</a:t>
            </a:r>
            <a:r>
              <a:rPr b="1" dirty="0">
                <a:latin typeface="Calibri"/>
                <a:cs typeface="Calibri"/>
              </a:rPr>
              <a:t>ι</a:t>
            </a:r>
            <a:r>
              <a:rPr b="1" spc="-20" dirty="0">
                <a:latin typeface="Calibri"/>
                <a:cs typeface="Calibri"/>
              </a:rPr>
              <a:t>ά</a:t>
            </a:r>
            <a:r>
              <a:rPr b="1" spc="-10" dirty="0">
                <a:latin typeface="Calibri"/>
                <a:cs typeface="Calibri"/>
              </a:rPr>
              <a:t>ρκ</a:t>
            </a:r>
            <a:r>
              <a:rPr b="1" dirty="0">
                <a:latin typeface="Calibri"/>
                <a:cs typeface="Calibri"/>
              </a:rPr>
              <a:t>ει</a:t>
            </a:r>
            <a:r>
              <a:rPr b="1" spc="-10" dirty="0">
                <a:latin typeface="Calibri"/>
                <a:cs typeface="Calibri"/>
              </a:rPr>
              <a:t>α</a:t>
            </a:r>
            <a:r>
              <a:rPr b="1" spc="-40" dirty="0">
                <a:latin typeface="Calibri"/>
                <a:cs typeface="Calibri"/>
              </a:rPr>
              <a:t> </a:t>
            </a:r>
            <a:r>
              <a:rPr b="1" spc="-10" dirty="0">
                <a:latin typeface="Calibri"/>
                <a:cs typeface="Calibri"/>
              </a:rPr>
              <a:t>2</a:t>
            </a:r>
            <a:r>
              <a:rPr b="1" spc="5" dirty="0">
                <a:latin typeface="Calibri"/>
                <a:cs typeface="Calibri"/>
              </a:rPr>
              <a:t> </a:t>
            </a:r>
            <a:r>
              <a:rPr b="1" spc="-5" dirty="0">
                <a:latin typeface="Calibri"/>
                <a:cs typeface="Calibri"/>
              </a:rPr>
              <a:t>ω</a:t>
            </a:r>
            <a:r>
              <a:rPr b="1" spc="-10" dirty="0">
                <a:latin typeface="Calibri"/>
                <a:cs typeface="Calibri"/>
              </a:rPr>
              <a:t>ρ</a:t>
            </a:r>
            <a:r>
              <a:rPr b="1" spc="-5" dirty="0">
                <a:latin typeface="Calibri"/>
                <a:cs typeface="Calibri"/>
              </a:rPr>
              <a:t>ώ</a:t>
            </a:r>
            <a:r>
              <a:rPr b="1" spc="-10" dirty="0">
                <a:latin typeface="Calibri"/>
                <a:cs typeface="Calibri"/>
              </a:rPr>
              <a:t>ν</a:t>
            </a:r>
            <a:r>
              <a:rPr b="1" spc="5" dirty="0">
                <a:latin typeface="Calibri"/>
                <a:cs typeface="Calibri"/>
              </a:rPr>
              <a:t> </a:t>
            </a:r>
            <a:r>
              <a:rPr spc="-20" dirty="0"/>
              <a:t>κ</a:t>
            </a:r>
            <a:r>
              <a:rPr spc="-10" dirty="0"/>
              <a:t>α</a:t>
            </a:r>
            <a:r>
              <a:rPr spc="-20" dirty="0"/>
              <a:t>τ</a:t>
            </a:r>
            <a:r>
              <a:rPr spc="-10" dirty="0"/>
              <a:t>ά</a:t>
            </a:r>
            <a:r>
              <a:rPr spc="20" dirty="0"/>
              <a:t> </a:t>
            </a:r>
            <a:r>
              <a:rPr spc="-5" dirty="0"/>
              <a:t>ο</a:t>
            </a:r>
            <a:r>
              <a:rPr spc="-10" dirty="0"/>
              <a:t>π</a:t>
            </a:r>
            <a:r>
              <a:rPr spc="-5" dirty="0"/>
              <a:t>ο</a:t>
            </a:r>
            <a:r>
              <a:rPr spc="-10" dirty="0"/>
              <a:t>ία</a:t>
            </a:r>
            <a:r>
              <a:rPr spc="20" dirty="0"/>
              <a:t> </a:t>
            </a:r>
            <a:r>
              <a:rPr spc="-10" dirty="0"/>
              <a:t>ο</a:t>
            </a:r>
            <a:r>
              <a:rPr spc="-20" dirty="0"/>
              <a:t> κ</a:t>
            </a:r>
            <a:r>
              <a:rPr spc="-10" dirty="0"/>
              <a:t>α</a:t>
            </a:r>
            <a:r>
              <a:rPr spc="-20" dirty="0"/>
              <a:t>τ</a:t>
            </a:r>
            <a:r>
              <a:rPr spc="-10" dirty="0"/>
              <a:t>αναλ</a:t>
            </a:r>
            <a:r>
              <a:rPr spc="-20" dirty="0"/>
              <a:t>ω</a:t>
            </a:r>
            <a:r>
              <a:rPr spc="-25" dirty="0"/>
              <a:t>τ</a:t>
            </a:r>
            <a:r>
              <a:rPr spc="-10" dirty="0"/>
              <a:t>ής</a:t>
            </a:r>
            <a:r>
              <a:rPr spc="90" dirty="0"/>
              <a:t> </a:t>
            </a:r>
            <a:r>
              <a:rPr spc="-20" dirty="0"/>
              <a:t>δ</a:t>
            </a:r>
            <a:r>
              <a:rPr spc="-25" dirty="0"/>
              <a:t>ύ</a:t>
            </a:r>
            <a:r>
              <a:rPr spc="-10" dirty="0"/>
              <a:t>να</a:t>
            </a:r>
            <a:r>
              <a:rPr spc="-20" dirty="0"/>
              <a:t>τ</a:t>
            </a:r>
            <a:r>
              <a:rPr spc="-10" dirty="0"/>
              <a:t>αι</a:t>
            </a:r>
            <a:r>
              <a:rPr spc="70" dirty="0"/>
              <a:t> </a:t>
            </a:r>
            <a:r>
              <a:rPr spc="-10" dirty="0"/>
              <a:t>να</a:t>
            </a:r>
            <a:r>
              <a:rPr spc="-5" dirty="0"/>
              <a:t> </a:t>
            </a:r>
            <a:r>
              <a:rPr spc="-10" dirty="0"/>
              <a:t>π</a:t>
            </a:r>
            <a:r>
              <a:rPr spc="-5" dirty="0"/>
              <a:t>ρ</a:t>
            </a:r>
            <a:r>
              <a:rPr spc="-10" dirty="0"/>
              <a:t>αγμα</a:t>
            </a:r>
            <a:r>
              <a:rPr spc="-25" dirty="0"/>
              <a:t>τ</a:t>
            </a:r>
            <a:r>
              <a:rPr spc="-5" dirty="0"/>
              <a:t>ο</a:t>
            </a:r>
            <a:r>
              <a:rPr spc="-10" dirty="0"/>
              <a:t>π</a:t>
            </a:r>
            <a:r>
              <a:rPr spc="-5" dirty="0"/>
              <a:t>οι</a:t>
            </a:r>
            <a:r>
              <a:rPr spc="-20" dirty="0"/>
              <a:t>ε</a:t>
            </a:r>
            <a:r>
              <a:rPr spc="-5" dirty="0"/>
              <a:t>ί</a:t>
            </a:r>
            <a:r>
              <a:rPr spc="40" dirty="0"/>
              <a:t> </a:t>
            </a:r>
            <a:r>
              <a:rPr spc="-20" dirty="0"/>
              <a:t>κ</a:t>
            </a:r>
            <a:r>
              <a:rPr spc="-10" dirty="0"/>
              <a:t>άθε</a:t>
            </a:r>
            <a:r>
              <a:rPr spc="30" dirty="0"/>
              <a:t> </a:t>
            </a:r>
            <a:r>
              <a:rPr spc="-25" dirty="0"/>
              <a:t>ε</a:t>
            </a:r>
            <a:r>
              <a:rPr spc="-10" dirty="0"/>
              <a:t>μπ</a:t>
            </a:r>
            <a:r>
              <a:rPr spc="-5" dirty="0"/>
              <a:t>ορι</a:t>
            </a:r>
            <a:r>
              <a:rPr spc="-20" dirty="0"/>
              <a:t>κ</a:t>
            </a:r>
            <a:r>
              <a:rPr spc="-10" dirty="0"/>
              <a:t>ή</a:t>
            </a:r>
            <a:r>
              <a:rPr spc="10" dirty="0"/>
              <a:t> </a:t>
            </a:r>
            <a:r>
              <a:rPr spc="-25" dirty="0"/>
              <a:t>τ</a:t>
            </a:r>
            <a:r>
              <a:rPr spc="-5" dirty="0"/>
              <a:t>ο</a:t>
            </a:r>
            <a:r>
              <a:rPr spc="-10" dirty="0"/>
              <a:t>υ</a:t>
            </a:r>
            <a:r>
              <a:rPr spc="5" dirty="0"/>
              <a:t> </a:t>
            </a:r>
            <a:r>
              <a:rPr spc="-10" dirty="0"/>
              <a:t>σ</a:t>
            </a:r>
            <a:r>
              <a:rPr spc="-20" dirty="0"/>
              <a:t>υ</a:t>
            </a:r>
            <a:r>
              <a:rPr spc="-10" dirty="0"/>
              <a:t>ναλλαγή,</a:t>
            </a:r>
            <a:r>
              <a:rPr spc="50" dirty="0"/>
              <a:t> </a:t>
            </a:r>
            <a:r>
              <a:rPr spc="-10" dirty="0"/>
              <a:t>με</a:t>
            </a:r>
          </a:p>
          <a:p>
            <a:pPr marL="1330325">
              <a:lnSpc>
                <a:spcPct val="100000"/>
              </a:lnSpc>
            </a:pPr>
            <a:r>
              <a:rPr spc="-10" dirty="0"/>
              <a:t>σ</a:t>
            </a:r>
            <a:r>
              <a:rPr spc="-20" dirty="0"/>
              <a:t>υ</a:t>
            </a:r>
            <a:r>
              <a:rPr spc="-10" dirty="0"/>
              <a:t>γ</a:t>
            </a:r>
            <a:r>
              <a:rPr spc="-20" dirty="0"/>
              <a:t>κ</a:t>
            </a:r>
            <a:r>
              <a:rPr spc="-5" dirty="0"/>
              <a:t>ρι</a:t>
            </a:r>
            <a:r>
              <a:rPr spc="-20" dirty="0"/>
              <a:t>τ</a:t>
            </a:r>
            <a:r>
              <a:rPr spc="-5" dirty="0"/>
              <a:t>ι</a:t>
            </a:r>
            <a:r>
              <a:rPr spc="-20" dirty="0"/>
              <a:t>κ</a:t>
            </a:r>
            <a:r>
              <a:rPr spc="-10" dirty="0"/>
              <a:t>ό</a:t>
            </a:r>
            <a:r>
              <a:rPr spc="25" dirty="0"/>
              <a:t> </a:t>
            </a:r>
            <a:r>
              <a:rPr spc="-10" dirty="0"/>
              <a:t>χ</a:t>
            </a:r>
            <a:r>
              <a:rPr spc="-5" dirty="0"/>
              <a:t>ρονι</a:t>
            </a:r>
            <a:r>
              <a:rPr spc="-25" dirty="0"/>
              <a:t>κ</a:t>
            </a:r>
            <a:r>
              <a:rPr spc="-10" dirty="0"/>
              <a:t>ό</a:t>
            </a:r>
            <a:r>
              <a:rPr spc="5" dirty="0"/>
              <a:t> </a:t>
            </a:r>
            <a:r>
              <a:rPr spc="-10" dirty="0"/>
              <a:t>σ</a:t>
            </a:r>
            <a:r>
              <a:rPr spc="-20" dirty="0"/>
              <a:t>η</a:t>
            </a:r>
            <a:r>
              <a:rPr spc="-10" dirty="0"/>
              <a:t>μ</a:t>
            </a:r>
            <a:r>
              <a:rPr spc="-25" dirty="0"/>
              <a:t>ε</a:t>
            </a:r>
            <a:r>
              <a:rPr spc="-10" dirty="0"/>
              <a:t>ίο</a:t>
            </a:r>
            <a:r>
              <a:rPr spc="25" dirty="0"/>
              <a:t> </a:t>
            </a:r>
            <a:r>
              <a:rPr spc="-25" dirty="0"/>
              <a:t>τ</a:t>
            </a:r>
            <a:r>
              <a:rPr spc="-15" dirty="0"/>
              <a:t>η</a:t>
            </a:r>
            <a:r>
              <a:rPr spc="-10" dirty="0"/>
              <a:t>ν</a:t>
            </a:r>
            <a:r>
              <a:rPr spc="15" dirty="0"/>
              <a:t> </a:t>
            </a:r>
            <a:r>
              <a:rPr spc="-25" dirty="0"/>
              <a:t>ώ</a:t>
            </a:r>
            <a:r>
              <a:rPr spc="-5" dirty="0"/>
              <a:t>ρ</a:t>
            </a:r>
            <a:r>
              <a:rPr spc="-10" dirty="0"/>
              <a:t>α</a:t>
            </a:r>
            <a:r>
              <a:rPr spc="15" dirty="0"/>
              <a:t> </a:t>
            </a:r>
            <a:r>
              <a:rPr spc="-10" dirty="0"/>
              <a:t>απ</a:t>
            </a:r>
            <a:r>
              <a:rPr spc="-5" dirty="0"/>
              <a:t>ο</a:t>
            </a:r>
            <a:r>
              <a:rPr spc="-10" dirty="0"/>
              <a:t>σ</a:t>
            </a:r>
            <a:r>
              <a:rPr spc="-20" dirty="0"/>
              <a:t>τ</a:t>
            </a:r>
            <a:r>
              <a:rPr spc="-5" dirty="0"/>
              <a:t>ο</a:t>
            </a:r>
            <a:r>
              <a:rPr spc="-10" dirty="0"/>
              <a:t>λής</a:t>
            </a:r>
            <a:r>
              <a:rPr spc="15" dirty="0"/>
              <a:t> </a:t>
            </a:r>
            <a:r>
              <a:rPr spc="-20" dirty="0"/>
              <a:t>κ</a:t>
            </a:r>
            <a:r>
              <a:rPr spc="-10" dirty="0"/>
              <a:t>αι</a:t>
            </a:r>
            <a:r>
              <a:rPr spc="20" dirty="0"/>
              <a:t> </a:t>
            </a:r>
            <a:r>
              <a:rPr spc="-25" dirty="0"/>
              <a:t>έ</a:t>
            </a:r>
            <a:r>
              <a:rPr spc="-10" dirty="0"/>
              <a:t>γ</a:t>
            </a:r>
            <a:r>
              <a:rPr spc="-20" dirty="0"/>
              <a:t>κ</a:t>
            </a:r>
            <a:r>
              <a:rPr spc="-5" dirty="0"/>
              <a:t>ρ</a:t>
            </a:r>
            <a:r>
              <a:rPr spc="-10" dirty="0"/>
              <a:t>ισης</a:t>
            </a:r>
            <a:r>
              <a:rPr spc="20" dirty="0"/>
              <a:t> </a:t>
            </a:r>
            <a:r>
              <a:rPr spc="-25" dirty="0"/>
              <a:t>τ</a:t>
            </a:r>
            <a:r>
              <a:rPr spc="-5" dirty="0"/>
              <a:t>ο</a:t>
            </a:r>
            <a:r>
              <a:rPr spc="-10" dirty="0"/>
              <a:t>υ</a:t>
            </a:r>
            <a:r>
              <a:rPr spc="5" dirty="0"/>
              <a:t> </a:t>
            </a:r>
            <a:r>
              <a:rPr spc="-10" dirty="0"/>
              <a:t>μη</a:t>
            </a:r>
            <a:r>
              <a:rPr spc="-20" dirty="0"/>
              <a:t>ν</a:t>
            </a:r>
            <a:r>
              <a:rPr spc="-25" dirty="0"/>
              <a:t>ύ</a:t>
            </a:r>
            <a:r>
              <a:rPr spc="-10" dirty="0"/>
              <a:t>μα</a:t>
            </a:r>
            <a:r>
              <a:rPr spc="-20" dirty="0"/>
              <a:t>τ</a:t>
            </a:r>
            <a:r>
              <a:rPr spc="-5" dirty="0"/>
              <a:t>ο</a:t>
            </a:r>
            <a:r>
              <a:rPr spc="-10" dirty="0"/>
              <a:t>ς</a:t>
            </a:r>
            <a:r>
              <a:rPr spc="40" dirty="0"/>
              <a:t> </a:t>
            </a:r>
            <a:r>
              <a:rPr spc="-10" dirty="0"/>
              <a:t>μ</a:t>
            </a:r>
            <a:r>
              <a:rPr spc="-25" dirty="0"/>
              <a:t>ετ</a:t>
            </a:r>
            <a:r>
              <a:rPr spc="-10" dirty="0"/>
              <a:t>α</a:t>
            </a:r>
            <a:r>
              <a:rPr spc="-20" dirty="0"/>
              <a:t>κ</a:t>
            </a:r>
            <a:r>
              <a:rPr spc="-5" dirty="0"/>
              <a:t>ίν</a:t>
            </a:r>
            <a:r>
              <a:rPr spc="-20" dirty="0"/>
              <a:t>η</a:t>
            </a:r>
            <a:r>
              <a:rPr spc="-10" dirty="0"/>
              <a:t>σης</a:t>
            </a:r>
            <a:r>
              <a:rPr spc="90" dirty="0"/>
              <a:t> </a:t>
            </a:r>
            <a:r>
              <a:rPr spc="-25" dirty="0"/>
              <a:t>τ</a:t>
            </a:r>
            <a:r>
              <a:rPr spc="-5" dirty="0"/>
              <a:t>ο</a:t>
            </a:r>
            <a:r>
              <a:rPr spc="-25" dirty="0"/>
              <a:t>υ</a:t>
            </a:r>
            <a:r>
              <a:rPr spc="-5" dirty="0"/>
              <a:t>.</a:t>
            </a:r>
          </a:p>
          <a:p>
            <a:pPr marL="1330325" marR="83820" indent="-176530">
              <a:lnSpc>
                <a:spcPct val="100000"/>
              </a:lnSpc>
              <a:buFont typeface="Wingdings"/>
              <a:buChar char=""/>
              <a:tabLst>
                <a:tab pos="1367155" algn="l"/>
              </a:tabLst>
            </a:pPr>
            <a:r>
              <a:rPr spc="-10" dirty="0"/>
              <a:t>Μ</a:t>
            </a:r>
            <a:r>
              <a:rPr spc="-25" dirty="0"/>
              <a:t>έ</a:t>
            </a:r>
            <a:r>
              <a:rPr spc="-10" dirty="0"/>
              <a:t>γισ</a:t>
            </a:r>
            <a:r>
              <a:rPr spc="-20" dirty="0"/>
              <a:t>τ</a:t>
            </a:r>
            <a:r>
              <a:rPr spc="-5" dirty="0"/>
              <a:t>ο</a:t>
            </a:r>
            <a:r>
              <a:rPr spc="-10" dirty="0"/>
              <a:t>ς</a:t>
            </a:r>
            <a:r>
              <a:rPr spc="20" dirty="0"/>
              <a:t> </a:t>
            </a:r>
            <a:r>
              <a:rPr spc="-25" dirty="0"/>
              <a:t>ε</a:t>
            </a:r>
            <a:r>
              <a:rPr spc="-10" dirty="0"/>
              <a:t>πι</a:t>
            </a:r>
            <a:r>
              <a:rPr spc="-20" dirty="0"/>
              <a:t>τ</a:t>
            </a:r>
            <a:r>
              <a:rPr spc="-5" dirty="0"/>
              <a:t>ρ</a:t>
            </a:r>
            <a:r>
              <a:rPr spc="-25" dirty="0"/>
              <a:t>ε</a:t>
            </a:r>
            <a:r>
              <a:rPr spc="-10" dirty="0"/>
              <a:t>π</a:t>
            </a:r>
            <a:r>
              <a:rPr spc="-5" dirty="0"/>
              <a:t>ό</a:t>
            </a:r>
            <a:r>
              <a:rPr spc="-10" dirty="0"/>
              <a:t>μ</a:t>
            </a:r>
            <a:r>
              <a:rPr spc="-20" dirty="0"/>
              <a:t>ε</a:t>
            </a:r>
            <a:r>
              <a:rPr spc="-10" dirty="0"/>
              <a:t>ν</a:t>
            </a:r>
            <a:r>
              <a:rPr spc="-5" dirty="0"/>
              <a:t>ο</a:t>
            </a:r>
            <a:r>
              <a:rPr spc="-10" dirty="0"/>
              <a:t>ς</a:t>
            </a:r>
            <a:r>
              <a:rPr spc="45" dirty="0"/>
              <a:t> </a:t>
            </a:r>
            <a:r>
              <a:rPr spc="-10" dirty="0"/>
              <a:t>α</a:t>
            </a:r>
            <a:r>
              <a:rPr dirty="0"/>
              <a:t>ρ</a:t>
            </a:r>
            <a:r>
              <a:rPr spc="-10" dirty="0"/>
              <a:t>ιθμ</a:t>
            </a:r>
            <a:r>
              <a:rPr dirty="0"/>
              <a:t>ό</a:t>
            </a:r>
            <a:r>
              <a:rPr spc="-5" dirty="0"/>
              <a:t>ς:</a:t>
            </a:r>
            <a:r>
              <a:rPr spc="10" dirty="0"/>
              <a:t> </a:t>
            </a:r>
            <a:r>
              <a:rPr spc="-25" dirty="0"/>
              <a:t>τέ</a:t>
            </a:r>
            <a:r>
              <a:rPr spc="-10" dirty="0"/>
              <a:t>σ</a:t>
            </a:r>
            <a:r>
              <a:rPr spc="-5" dirty="0"/>
              <a:t>σ</a:t>
            </a:r>
            <a:r>
              <a:rPr spc="-25" dirty="0"/>
              <a:t>ε</a:t>
            </a:r>
            <a:r>
              <a:rPr spc="-5" dirty="0"/>
              <a:t>ρ</a:t>
            </a:r>
            <a:r>
              <a:rPr spc="-10" dirty="0"/>
              <a:t>α</a:t>
            </a:r>
            <a:r>
              <a:rPr spc="65" dirty="0"/>
              <a:t> </a:t>
            </a:r>
            <a:r>
              <a:rPr dirty="0"/>
              <a:t>(</a:t>
            </a:r>
            <a:r>
              <a:rPr spc="-20" dirty="0"/>
              <a:t>4</a:t>
            </a:r>
            <a:r>
              <a:rPr spc="-5" dirty="0"/>
              <a:t>)</a:t>
            </a:r>
            <a:r>
              <a:rPr spc="5" dirty="0"/>
              <a:t> </a:t>
            </a:r>
            <a:r>
              <a:rPr spc="-10" dirty="0"/>
              <a:t>ά</a:t>
            </a:r>
            <a:r>
              <a:rPr spc="-25" dirty="0"/>
              <a:t>τ</a:t>
            </a:r>
            <a:r>
              <a:rPr spc="-5" dirty="0"/>
              <a:t>ο</a:t>
            </a:r>
            <a:r>
              <a:rPr spc="-10" dirty="0"/>
              <a:t>μα</a:t>
            </a:r>
            <a:r>
              <a:rPr spc="20" dirty="0"/>
              <a:t> </a:t>
            </a:r>
            <a:r>
              <a:rPr spc="-10" dirty="0"/>
              <a:t>για</a:t>
            </a:r>
            <a:r>
              <a:rPr spc="-5" dirty="0"/>
              <a:t> </a:t>
            </a:r>
            <a:r>
              <a:rPr spc="-20" dirty="0"/>
              <a:t>κ</a:t>
            </a:r>
            <a:r>
              <a:rPr spc="-10" dirty="0"/>
              <a:t>α</a:t>
            </a:r>
            <a:r>
              <a:rPr spc="-20" dirty="0"/>
              <a:t>τ</a:t>
            </a:r>
            <a:r>
              <a:rPr spc="-10" dirty="0"/>
              <a:t>ασ</a:t>
            </a:r>
            <a:r>
              <a:rPr spc="-25" dirty="0"/>
              <a:t>τ</a:t>
            </a:r>
            <a:r>
              <a:rPr spc="-10" dirty="0"/>
              <a:t>ήμα</a:t>
            </a:r>
            <a:r>
              <a:rPr spc="-20" dirty="0"/>
              <a:t>τ</a:t>
            </a:r>
            <a:r>
              <a:rPr spc="-10" dirty="0"/>
              <a:t>α</a:t>
            </a:r>
            <a:r>
              <a:rPr spc="90" dirty="0"/>
              <a:t> </a:t>
            </a:r>
            <a:r>
              <a:rPr spc="-25" dirty="0"/>
              <a:t>έ</a:t>
            </a:r>
            <a:r>
              <a:rPr spc="-20" dirty="0"/>
              <a:t>ω</a:t>
            </a:r>
            <a:r>
              <a:rPr spc="-10" dirty="0"/>
              <a:t>ς</a:t>
            </a:r>
            <a:r>
              <a:rPr spc="20" dirty="0"/>
              <a:t> </a:t>
            </a:r>
            <a:r>
              <a:rPr spc="-20" dirty="0"/>
              <a:t>10</a:t>
            </a:r>
            <a:r>
              <a:rPr spc="-10" dirty="0"/>
              <a:t>0</a:t>
            </a:r>
            <a:r>
              <a:rPr spc="85" dirty="0"/>
              <a:t> </a:t>
            </a:r>
            <a:r>
              <a:rPr spc="-25" dirty="0"/>
              <a:t>τ</a:t>
            </a:r>
            <a:r>
              <a:rPr dirty="0"/>
              <a:t>.</a:t>
            </a:r>
            <a:r>
              <a:rPr spc="-5" dirty="0"/>
              <a:t>μ.</a:t>
            </a:r>
            <a:r>
              <a:rPr spc="5" dirty="0"/>
              <a:t> </a:t>
            </a:r>
            <a:r>
              <a:rPr spc="-20" dirty="0"/>
              <a:t>Γ</a:t>
            </a:r>
            <a:r>
              <a:rPr spc="-10" dirty="0"/>
              <a:t>ια</a:t>
            </a:r>
            <a:r>
              <a:rPr spc="20" dirty="0"/>
              <a:t> </a:t>
            </a:r>
            <a:r>
              <a:rPr spc="-20" dirty="0"/>
              <a:t>κ</a:t>
            </a:r>
            <a:r>
              <a:rPr spc="-10" dirty="0"/>
              <a:t>α</a:t>
            </a:r>
            <a:r>
              <a:rPr spc="-20" dirty="0"/>
              <a:t>τ</a:t>
            </a:r>
            <a:r>
              <a:rPr spc="-10" dirty="0"/>
              <a:t>ασ</a:t>
            </a:r>
            <a:r>
              <a:rPr spc="-25" dirty="0"/>
              <a:t>τ</a:t>
            </a:r>
            <a:r>
              <a:rPr spc="-10" dirty="0"/>
              <a:t>ήμα</a:t>
            </a:r>
            <a:r>
              <a:rPr spc="-20" dirty="0"/>
              <a:t>τ</a:t>
            </a:r>
            <a:r>
              <a:rPr spc="-10" dirty="0"/>
              <a:t>α</a:t>
            </a:r>
            <a:r>
              <a:rPr spc="90" dirty="0"/>
              <a:t> </a:t>
            </a:r>
            <a:r>
              <a:rPr spc="-10" dirty="0"/>
              <a:t>άνω</a:t>
            </a:r>
            <a:r>
              <a:rPr spc="-5" dirty="0"/>
              <a:t> </a:t>
            </a:r>
            <a:r>
              <a:rPr spc="-25" dirty="0"/>
              <a:t>τ</a:t>
            </a:r>
            <a:r>
              <a:rPr spc="-20" dirty="0"/>
              <a:t>ω</a:t>
            </a:r>
            <a:r>
              <a:rPr spc="-10" dirty="0"/>
              <a:t>ν</a:t>
            </a:r>
            <a:r>
              <a:rPr spc="-5" dirty="0"/>
              <a:t> </a:t>
            </a:r>
            <a:r>
              <a:rPr spc="-25" dirty="0"/>
              <a:t>1</a:t>
            </a:r>
            <a:r>
              <a:rPr spc="-20" dirty="0"/>
              <a:t>0</a:t>
            </a:r>
            <a:r>
              <a:rPr spc="-10" dirty="0"/>
              <a:t>0</a:t>
            </a:r>
            <a:r>
              <a:rPr spc="30" dirty="0"/>
              <a:t> </a:t>
            </a:r>
            <a:r>
              <a:rPr spc="-25" dirty="0"/>
              <a:t>τ</a:t>
            </a:r>
            <a:r>
              <a:rPr dirty="0"/>
              <a:t>.</a:t>
            </a:r>
            <a:r>
              <a:rPr spc="-10" dirty="0"/>
              <a:t>μ.</a:t>
            </a:r>
            <a:r>
              <a:rPr spc="5" dirty="0"/>
              <a:t> </a:t>
            </a:r>
            <a:r>
              <a:rPr spc="-25" dirty="0"/>
              <a:t>έ</a:t>
            </a:r>
            <a:r>
              <a:rPr spc="-10" dirty="0"/>
              <a:t>να</a:t>
            </a:r>
            <a:r>
              <a:rPr spc="20" dirty="0"/>
              <a:t> </a:t>
            </a:r>
            <a:r>
              <a:rPr dirty="0"/>
              <a:t>(</a:t>
            </a:r>
            <a:r>
              <a:rPr spc="-20" dirty="0"/>
              <a:t>1</a:t>
            </a:r>
            <a:r>
              <a:rPr spc="-5" dirty="0"/>
              <a:t>)</a:t>
            </a:r>
            <a:r>
              <a:rPr spc="5" dirty="0"/>
              <a:t> </a:t>
            </a:r>
            <a:r>
              <a:rPr spc="-10" dirty="0"/>
              <a:t>ά</a:t>
            </a:r>
            <a:r>
              <a:rPr spc="-25" dirty="0"/>
              <a:t>τ</a:t>
            </a:r>
            <a:r>
              <a:rPr spc="-5" dirty="0"/>
              <a:t>ο</a:t>
            </a:r>
            <a:r>
              <a:rPr spc="-10" dirty="0"/>
              <a:t>μο</a:t>
            </a:r>
            <a:r>
              <a:rPr spc="25" dirty="0"/>
              <a:t> </a:t>
            </a:r>
            <a:r>
              <a:rPr spc="-10" dirty="0"/>
              <a:t>για</a:t>
            </a:r>
            <a:r>
              <a:rPr spc="-5" dirty="0"/>
              <a:t> </a:t>
            </a:r>
            <a:r>
              <a:rPr spc="-20" dirty="0"/>
              <a:t>κ</a:t>
            </a:r>
            <a:r>
              <a:rPr spc="-10" dirty="0"/>
              <a:t>άθε</a:t>
            </a:r>
            <a:r>
              <a:rPr spc="30" dirty="0"/>
              <a:t> </a:t>
            </a:r>
            <a:r>
              <a:rPr spc="-20" dirty="0"/>
              <a:t>2</a:t>
            </a:r>
            <a:r>
              <a:rPr spc="-10" dirty="0"/>
              <a:t>5</a:t>
            </a:r>
            <a:r>
              <a:rPr spc="30" dirty="0"/>
              <a:t> </a:t>
            </a:r>
            <a:r>
              <a:rPr spc="-25" dirty="0"/>
              <a:t>τ</a:t>
            </a:r>
            <a:r>
              <a:rPr dirty="0"/>
              <a:t>.</a:t>
            </a:r>
            <a:r>
              <a:rPr spc="-10" dirty="0"/>
              <a:t>μ.</a:t>
            </a:r>
            <a:r>
              <a:rPr spc="5" dirty="0"/>
              <a:t> </a:t>
            </a:r>
            <a:r>
              <a:rPr spc="-25" dirty="0"/>
              <a:t>ε</a:t>
            </a:r>
            <a:r>
              <a:rPr spc="-10" dirty="0"/>
              <a:t>πιπλ</a:t>
            </a:r>
            <a:r>
              <a:rPr spc="-20" dirty="0"/>
              <a:t>έ</a:t>
            </a:r>
            <a:r>
              <a:rPr spc="-5" dirty="0"/>
              <a:t>ο</a:t>
            </a:r>
            <a:r>
              <a:rPr spc="-10" dirty="0"/>
              <a:t>ν</a:t>
            </a:r>
            <a:r>
              <a:rPr dirty="0"/>
              <a:t> </a:t>
            </a:r>
            <a:r>
              <a:rPr spc="35" dirty="0"/>
              <a:t> </a:t>
            </a:r>
            <a:r>
              <a:rPr dirty="0"/>
              <a:t>(</a:t>
            </a:r>
            <a:r>
              <a:rPr spc="-10" dirty="0"/>
              <a:t>από</a:t>
            </a:r>
            <a:r>
              <a:rPr spc="5" dirty="0"/>
              <a:t> </a:t>
            </a:r>
            <a:r>
              <a:rPr spc="-10" dirty="0"/>
              <a:t>1</a:t>
            </a:r>
            <a:r>
              <a:rPr spc="5" dirty="0"/>
              <a:t> </a:t>
            </a:r>
            <a:r>
              <a:rPr spc="-10" dirty="0"/>
              <a:t>ά</a:t>
            </a:r>
            <a:r>
              <a:rPr spc="-20" dirty="0"/>
              <a:t>τ</a:t>
            </a:r>
            <a:r>
              <a:rPr spc="-5" dirty="0"/>
              <a:t>ο</a:t>
            </a:r>
            <a:r>
              <a:rPr spc="-10" dirty="0"/>
              <a:t>μ</a:t>
            </a:r>
            <a:r>
              <a:rPr dirty="0"/>
              <a:t>ο</a:t>
            </a:r>
            <a:r>
              <a:rPr spc="-20" dirty="0"/>
              <a:t>/</a:t>
            </a:r>
            <a:r>
              <a:rPr spc="-10" dirty="0"/>
              <a:t>ανά</a:t>
            </a:r>
            <a:r>
              <a:rPr spc="20" dirty="0"/>
              <a:t> </a:t>
            </a:r>
            <a:r>
              <a:rPr spc="-20" dirty="0"/>
              <a:t>1</a:t>
            </a:r>
            <a:r>
              <a:rPr spc="-10" dirty="0"/>
              <a:t>5</a:t>
            </a:r>
            <a:r>
              <a:rPr spc="55" dirty="0"/>
              <a:t> </a:t>
            </a:r>
            <a:r>
              <a:rPr spc="-25" dirty="0"/>
              <a:t>τ</a:t>
            </a:r>
            <a:r>
              <a:rPr dirty="0"/>
              <a:t>.</a:t>
            </a:r>
            <a:r>
              <a:rPr spc="-10" dirty="0"/>
              <a:t>μ</a:t>
            </a:r>
            <a:r>
              <a:rPr spc="-5" dirty="0"/>
              <a:t> </a:t>
            </a:r>
            <a:r>
              <a:rPr spc="-10" dirty="0"/>
              <a:t>π</a:t>
            </a:r>
            <a:r>
              <a:rPr spc="-5" dirty="0"/>
              <a:t>ο</a:t>
            </a:r>
            <a:r>
              <a:rPr spc="-10" dirty="0"/>
              <a:t>υ</a:t>
            </a:r>
            <a:r>
              <a:rPr spc="5" dirty="0"/>
              <a:t> </a:t>
            </a:r>
            <a:r>
              <a:rPr spc="-10" dirty="0"/>
              <a:t>ίσ</a:t>
            </a:r>
            <a:r>
              <a:rPr spc="-5" dirty="0"/>
              <a:t>χ</a:t>
            </a:r>
            <a:r>
              <a:rPr spc="-25" dirty="0"/>
              <a:t>υ</a:t>
            </a:r>
            <a:r>
              <a:rPr spc="-10" dirty="0"/>
              <a:t>ε</a:t>
            </a:r>
            <a:r>
              <a:rPr spc="30" dirty="0"/>
              <a:t> </a:t>
            </a:r>
            <a:r>
              <a:rPr spc="-10" dirty="0"/>
              <a:t>π</a:t>
            </a:r>
            <a:r>
              <a:rPr spc="-5" dirty="0"/>
              <a:t>ρο</a:t>
            </a:r>
            <a:r>
              <a:rPr spc="-10" dirty="0"/>
              <a:t>ηγ</a:t>
            </a:r>
            <a:r>
              <a:rPr spc="-5" dirty="0"/>
              <a:t>ο</a:t>
            </a:r>
            <a:r>
              <a:rPr spc="-25" dirty="0"/>
              <a:t>υ</a:t>
            </a:r>
            <a:r>
              <a:rPr spc="-10" dirty="0"/>
              <a:t>μ</a:t>
            </a:r>
            <a:r>
              <a:rPr spc="-20" dirty="0"/>
              <a:t>έ</a:t>
            </a:r>
            <a:r>
              <a:rPr spc="-10" dirty="0"/>
              <a:t>ν</a:t>
            </a:r>
            <a:r>
              <a:rPr spc="-20" dirty="0"/>
              <a:t>ω</a:t>
            </a:r>
            <a:r>
              <a:rPr spc="-10" dirty="0"/>
              <a:t>ς</a:t>
            </a:r>
            <a:r>
              <a:rPr spc="0" dirty="0"/>
              <a:t>)</a:t>
            </a:r>
            <a:r>
              <a:rPr spc="-5" dirty="0"/>
              <a:t>.</a:t>
            </a:r>
          </a:p>
          <a:p>
            <a:pPr marL="1330325" marR="192405" indent="-177165">
              <a:lnSpc>
                <a:spcPct val="100000"/>
              </a:lnSpc>
            </a:pPr>
            <a:r>
              <a:rPr spc="135" dirty="0">
                <a:latin typeface="Wingdings"/>
                <a:cs typeface="Wingdings"/>
              </a:rPr>
              <a:t></a:t>
            </a:r>
            <a:r>
              <a:rPr spc="-10" dirty="0"/>
              <a:t>Μ</a:t>
            </a:r>
            <a:r>
              <a:rPr spc="-25" dirty="0"/>
              <a:t>έ</a:t>
            </a:r>
            <a:r>
              <a:rPr spc="-10" dirty="0"/>
              <a:t>γισ</a:t>
            </a:r>
            <a:r>
              <a:rPr spc="-20" dirty="0"/>
              <a:t>τ</a:t>
            </a:r>
            <a:r>
              <a:rPr spc="-5" dirty="0"/>
              <a:t>ο</a:t>
            </a:r>
            <a:r>
              <a:rPr spc="-10" dirty="0"/>
              <a:t>ς</a:t>
            </a:r>
            <a:r>
              <a:rPr spc="-5" dirty="0"/>
              <a:t> </a:t>
            </a:r>
            <a:r>
              <a:rPr spc="-20" dirty="0"/>
              <a:t>ε</a:t>
            </a:r>
            <a:r>
              <a:rPr spc="-10" dirty="0"/>
              <a:t>πι</a:t>
            </a:r>
            <a:r>
              <a:rPr spc="-20" dirty="0"/>
              <a:t>τ</a:t>
            </a:r>
            <a:r>
              <a:rPr spc="-5" dirty="0"/>
              <a:t>ρ</a:t>
            </a:r>
            <a:r>
              <a:rPr spc="-25" dirty="0"/>
              <a:t>ε</a:t>
            </a:r>
            <a:r>
              <a:rPr spc="-10" dirty="0"/>
              <a:t>π</a:t>
            </a:r>
            <a:r>
              <a:rPr spc="-5" dirty="0"/>
              <a:t>ό</a:t>
            </a:r>
            <a:r>
              <a:rPr spc="-10" dirty="0"/>
              <a:t>μ</a:t>
            </a:r>
            <a:r>
              <a:rPr spc="-20" dirty="0"/>
              <a:t>ε</a:t>
            </a:r>
            <a:r>
              <a:rPr spc="-10" dirty="0"/>
              <a:t>ν</a:t>
            </a:r>
            <a:r>
              <a:rPr spc="-5" dirty="0"/>
              <a:t>ο</a:t>
            </a:r>
            <a:r>
              <a:rPr spc="-10" dirty="0"/>
              <a:t>ς</a:t>
            </a:r>
            <a:r>
              <a:rPr spc="45" dirty="0"/>
              <a:t> </a:t>
            </a:r>
            <a:r>
              <a:rPr spc="-10" dirty="0"/>
              <a:t>α</a:t>
            </a:r>
            <a:r>
              <a:rPr dirty="0"/>
              <a:t>ρ</a:t>
            </a:r>
            <a:r>
              <a:rPr spc="-10" dirty="0"/>
              <a:t>ιθμ</a:t>
            </a:r>
            <a:r>
              <a:rPr dirty="0"/>
              <a:t>ό</a:t>
            </a:r>
            <a:r>
              <a:rPr spc="-10" dirty="0"/>
              <a:t>ς</a:t>
            </a:r>
            <a:r>
              <a:rPr spc="20" dirty="0"/>
              <a:t> </a:t>
            </a:r>
            <a:r>
              <a:rPr spc="-10" dirty="0"/>
              <a:t>π</a:t>
            </a:r>
            <a:r>
              <a:rPr spc="-25" dirty="0"/>
              <a:t>ε</a:t>
            </a:r>
            <a:r>
              <a:rPr spc="-10" dirty="0"/>
              <a:t>λα</a:t>
            </a:r>
            <a:r>
              <a:rPr spc="-25" dirty="0"/>
              <a:t>τ</a:t>
            </a:r>
            <a:r>
              <a:rPr spc="-20" dirty="0"/>
              <a:t>ώ</a:t>
            </a:r>
            <a:r>
              <a:rPr spc="-10" dirty="0"/>
              <a:t>ν</a:t>
            </a:r>
            <a:r>
              <a:rPr spc="40" dirty="0"/>
              <a:t> </a:t>
            </a:r>
            <a:r>
              <a:rPr spc="-25" dirty="0"/>
              <a:t>ε</a:t>
            </a:r>
            <a:r>
              <a:rPr spc="-10" dirty="0"/>
              <a:t>ν</a:t>
            </a:r>
            <a:r>
              <a:rPr spc="-25" dirty="0"/>
              <a:t>τ</a:t>
            </a:r>
            <a:r>
              <a:rPr spc="-5" dirty="0"/>
              <a:t>ό</a:t>
            </a:r>
            <a:r>
              <a:rPr spc="-10" dirty="0"/>
              <a:t>ς</a:t>
            </a:r>
            <a:r>
              <a:rPr spc="20" dirty="0"/>
              <a:t> </a:t>
            </a:r>
            <a:r>
              <a:rPr spc="-25" dirty="0"/>
              <a:t>τ</a:t>
            </a:r>
            <a:r>
              <a:rPr spc="-20" dirty="0"/>
              <a:t>ω</a:t>
            </a:r>
            <a:r>
              <a:rPr spc="-10" dirty="0"/>
              <a:t>ν</a:t>
            </a:r>
            <a:r>
              <a:rPr spc="15" dirty="0"/>
              <a:t> </a:t>
            </a:r>
            <a:r>
              <a:rPr spc="-25" dirty="0"/>
              <a:t>ε</a:t>
            </a:r>
            <a:r>
              <a:rPr spc="-10" dirty="0"/>
              <a:t>μπ</a:t>
            </a:r>
            <a:r>
              <a:rPr spc="-5" dirty="0"/>
              <a:t>ορι</a:t>
            </a:r>
            <a:r>
              <a:rPr spc="-20" dirty="0"/>
              <a:t>κώ</a:t>
            </a:r>
            <a:r>
              <a:rPr spc="-10" dirty="0"/>
              <a:t>ν</a:t>
            </a:r>
            <a:r>
              <a:rPr spc="40" dirty="0"/>
              <a:t> </a:t>
            </a:r>
            <a:r>
              <a:rPr spc="-20" dirty="0"/>
              <a:t>κ</a:t>
            </a:r>
            <a:r>
              <a:rPr spc="-25" dirty="0"/>
              <a:t>έ</a:t>
            </a:r>
            <a:r>
              <a:rPr spc="-10" dirty="0"/>
              <a:t>ν</a:t>
            </a:r>
            <a:r>
              <a:rPr spc="-25" dirty="0"/>
              <a:t>τ</a:t>
            </a:r>
            <a:r>
              <a:rPr spc="-5" dirty="0"/>
              <a:t>ρ</a:t>
            </a:r>
            <a:r>
              <a:rPr spc="-20" dirty="0"/>
              <a:t>ω</a:t>
            </a:r>
            <a:r>
              <a:rPr spc="-10" dirty="0"/>
              <a:t>ν</a:t>
            </a:r>
            <a:r>
              <a:rPr spc="40" dirty="0"/>
              <a:t> </a:t>
            </a:r>
            <a:r>
              <a:rPr spc="45" dirty="0"/>
              <a:t>(</a:t>
            </a:r>
            <a:r>
              <a:rPr spc="-25" dirty="0">
                <a:latin typeface="Calibri"/>
                <a:cs typeface="Calibri"/>
              </a:rPr>
              <a:t>m</a:t>
            </a:r>
            <a:r>
              <a:rPr spc="-10" dirty="0">
                <a:latin typeface="Calibri"/>
                <a:cs typeface="Calibri"/>
              </a:rPr>
              <a:t>a</a:t>
            </a:r>
            <a:r>
              <a:rPr spc="-15" dirty="0">
                <a:latin typeface="Calibri"/>
                <a:cs typeface="Calibri"/>
              </a:rPr>
              <a:t>ll</a:t>
            </a:r>
            <a:r>
              <a:rPr dirty="0">
                <a:latin typeface="Calibri"/>
                <a:cs typeface="Calibri"/>
              </a:rPr>
              <a:t>s)</a:t>
            </a:r>
            <a:r>
              <a:rPr spc="-5" dirty="0">
                <a:latin typeface="Calibri"/>
                <a:cs typeface="Calibri"/>
              </a:rPr>
              <a:t>,</a:t>
            </a:r>
            <a:r>
              <a:rPr spc="10" dirty="0">
                <a:latin typeface="Calibri"/>
                <a:cs typeface="Calibri"/>
              </a:rPr>
              <a:t> </a:t>
            </a:r>
            <a:r>
              <a:rPr spc="-25" dirty="0"/>
              <a:t>ε</a:t>
            </a:r>
            <a:r>
              <a:rPr spc="-20" dirty="0"/>
              <a:t>κ</a:t>
            </a:r>
            <a:r>
              <a:rPr spc="-10" dirty="0"/>
              <a:t>π</a:t>
            </a:r>
            <a:r>
              <a:rPr spc="-25" dirty="0"/>
              <a:t>τ</a:t>
            </a:r>
            <a:r>
              <a:rPr spc="-20" dirty="0"/>
              <a:t>ω</a:t>
            </a:r>
            <a:r>
              <a:rPr spc="-25" dirty="0"/>
              <a:t>τ</a:t>
            </a:r>
            <a:r>
              <a:rPr spc="-5" dirty="0"/>
              <a:t>ι</a:t>
            </a:r>
            <a:r>
              <a:rPr spc="0" dirty="0"/>
              <a:t>κ</a:t>
            </a:r>
            <a:r>
              <a:rPr spc="-20" dirty="0"/>
              <a:t>ώ</a:t>
            </a:r>
            <a:r>
              <a:rPr spc="-10" dirty="0"/>
              <a:t>ν</a:t>
            </a:r>
            <a:r>
              <a:rPr spc="85" dirty="0"/>
              <a:t> </a:t>
            </a:r>
            <a:r>
              <a:rPr spc="-5" dirty="0"/>
              <a:t>χ</a:t>
            </a:r>
            <a:r>
              <a:rPr spc="-20" dirty="0"/>
              <a:t>ω</a:t>
            </a:r>
            <a:r>
              <a:rPr spc="-5" dirty="0"/>
              <a:t>ρι</a:t>
            </a:r>
            <a:r>
              <a:rPr spc="-20" dirty="0"/>
              <a:t>ώ</a:t>
            </a:r>
            <a:r>
              <a:rPr spc="-10" dirty="0"/>
              <a:t>ν</a:t>
            </a:r>
            <a:r>
              <a:rPr spc="15" dirty="0"/>
              <a:t> </a:t>
            </a:r>
            <a:r>
              <a:rPr spc="-20" dirty="0"/>
              <a:t>κ</a:t>
            </a:r>
            <a:r>
              <a:rPr spc="-10" dirty="0"/>
              <a:t>αι</a:t>
            </a:r>
            <a:r>
              <a:rPr spc="-5" dirty="0"/>
              <a:t> </a:t>
            </a:r>
            <a:r>
              <a:rPr spc="-25" dirty="0"/>
              <a:t>ε</a:t>
            </a:r>
            <a:r>
              <a:rPr spc="-20" dirty="0"/>
              <a:t>κ</a:t>
            </a:r>
            <a:r>
              <a:rPr spc="-10" dirty="0"/>
              <a:t>π</a:t>
            </a:r>
            <a:r>
              <a:rPr spc="-25" dirty="0"/>
              <a:t>τ</a:t>
            </a:r>
            <a:r>
              <a:rPr spc="-20" dirty="0"/>
              <a:t>ω</a:t>
            </a:r>
            <a:r>
              <a:rPr spc="-25" dirty="0"/>
              <a:t>τ</a:t>
            </a:r>
            <a:r>
              <a:rPr spc="-5" dirty="0"/>
              <a:t>ι</a:t>
            </a:r>
            <a:r>
              <a:rPr spc="-20" dirty="0"/>
              <a:t>κώ</a:t>
            </a:r>
            <a:r>
              <a:rPr spc="-10" dirty="0"/>
              <a:t>ν</a:t>
            </a:r>
            <a:r>
              <a:rPr spc="65" dirty="0"/>
              <a:t> </a:t>
            </a:r>
            <a:r>
              <a:rPr spc="-20" dirty="0"/>
              <a:t>κ</a:t>
            </a:r>
            <a:r>
              <a:rPr spc="-10" dirty="0"/>
              <a:t>α</a:t>
            </a:r>
            <a:r>
              <a:rPr spc="-20" dirty="0"/>
              <a:t>τ</a:t>
            </a:r>
            <a:r>
              <a:rPr spc="-10" dirty="0"/>
              <a:t>ασ</a:t>
            </a:r>
            <a:r>
              <a:rPr spc="-25" dirty="0"/>
              <a:t>τ</a:t>
            </a:r>
            <a:r>
              <a:rPr spc="-10" dirty="0"/>
              <a:t>ημά</a:t>
            </a:r>
            <a:r>
              <a:rPr spc="-20" dirty="0"/>
              <a:t>τω</a:t>
            </a:r>
            <a:r>
              <a:rPr spc="-10" dirty="0"/>
              <a:t>ν</a:t>
            </a:r>
            <a:r>
              <a:rPr spc="85" dirty="0"/>
              <a:t> </a:t>
            </a:r>
            <a:r>
              <a:rPr spc="5" dirty="0"/>
              <a:t>(</a:t>
            </a:r>
            <a:r>
              <a:rPr spc="-5" dirty="0">
                <a:latin typeface="Calibri"/>
                <a:cs typeface="Calibri"/>
              </a:rPr>
              <a:t>o</a:t>
            </a:r>
            <a:r>
              <a:rPr spc="-25" dirty="0">
                <a:latin typeface="Calibri"/>
                <a:cs typeface="Calibri"/>
              </a:rPr>
              <a:t>u</a:t>
            </a:r>
            <a:r>
              <a:rPr spc="-15" dirty="0">
                <a:latin typeface="Calibri"/>
                <a:cs typeface="Calibri"/>
              </a:rPr>
              <a:t>tl</a:t>
            </a:r>
            <a:r>
              <a:rPr spc="-10" dirty="0">
                <a:latin typeface="Calibri"/>
                <a:cs typeface="Calibri"/>
              </a:rPr>
              <a:t>e</a:t>
            </a:r>
            <a:r>
              <a:rPr spc="-15" dirty="0">
                <a:latin typeface="Calibri"/>
                <a:cs typeface="Calibri"/>
              </a:rPr>
              <a:t>t</a:t>
            </a:r>
            <a:r>
              <a:rPr spc="0" dirty="0">
                <a:latin typeface="Calibri"/>
                <a:cs typeface="Calibri"/>
              </a:rPr>
              <a:t>s)</a:t>
            </a:r>
            <a:r>
              <a:rPr spc="-5" dirty="0">
                <a:latin typeface="Calibri"/>
                <a:cs typeface="Calibri"/>
              </a:rPr>
              <a:t>,</a:t>
            </a:r>
            <a:r>
              <a:rPr spc="55" dirty="0">
                <a:latin typeface="Calibri"/>
                <a:cs typeface="Calibri"/>
              </a:rPr>
              <a:t> </a:t>
            </a:r>
            <a:r>
              <a:rPr spc="-5" dirty="0"/>
              <a:t>ορίζ</a:t>
            </a:r>
            <a:r>
              <a:rPr spc="-25" dirty="0"/>
              <a:t>ετ</a:t>
            </a:r>
            <a:r>
              <a:rPr spc="-10" dirty="0"/>
              <a:t>αι</a:t>
            </a:r>
            <a:r>
              <a:rPr spc="20" dirty="0"/>
              <a:t> </a:t>
            </a:r>
            <a:r>
              <a:rPr spc="-20" dirty="0"/>
              <a:t>ω</a:t>
            </a:r>
            <a:r>
              <a:rPr spc="-10" dirty="0"/>
              <a:t>ς</a:t>
            </a:r>
            <a:r>
              <a:rPr spc="20" dirty="0"/>
              <a:t> </a:t>
            </a:r>
            <a:r>
              <a:rPr spc="-25" dirty="0"/>
              <a:t>ε</a:t>
            </a:r>
            <a:r>
              <a:rPr spc="-10" dirty="0"/>
              <a:t>ξή</a:t>
            </a:r>
            <a:r>
              <a:rPr dirty="0"/>
              <a:t>ς</a:t>
            </a:r>
            <a:r>
              <a:rPr spc="-5" dirty="0">
                <a:latin typeface="Calibri"/>
                <a:cs typeface="Calibri"/>
              </a:rPr>
              <a:t>:</a:t>
            </a:r>
            <a:r>
              <a:rPr dirty="0">
                <a:latin typeface="Calibri"/>
                <a:cs typeface="Calibri"/>
              </a:rPr>
              <a:t>  </a:t>
            </a:r>
            <a:r>
              <a:rPr spc="-20" dirty="0"/>
              <a:t>Έ</a:t>
            </a:r>
            <a:r>
              <a:rPr spc="-10" dirty="0"/>
              <a:t>νας</a:t>
            </a:r>
            <a:r>
              <a:rPr spc="20" dirty="0"/>
              <a:t> </a:t>
            </a:r>
            <a:r>
              <a:rPr dirty="0"/>
              <a:t>(</a:t>
            </a:r>
            <a:r>
              <a:rPr spc="-20" dirty="0"/>
              <a:t>1</a:t>
            </a:r>
            <a:r>
              <a:rPr spc="-5" dirty="0"/>
              <a:t>)</a:t>
            </a:r>
            <a:r>
              <a:rPr spc="25" dirty="0"/>
              <a:t> </a:t>
            </a:r>
            <a:r>
              <a:rPr spc="-10" dirty="0"/>
              <a:t>π</a:t>
            </a:r>
            <a:r>
              <a:rPr spc="-25" dirty="0"/>
              <a:t>ε</a:t>
            </a:r>
            <a:r>
              <a:rPr spc="-10" dirty="0"/>
              <a:t>λά</a:t>
            </a:r>
            <a:r>
              <a:rPr spc="-25" dirty="0"/>
              <a:t>τ</a:t>
            </a:r>
            <a:r>
              <a:rPr spc="-10" dirty="0"/>
              <a:t>ης</a:t>
            </a:r>
            <a:r>
              <a:rPr spc="15" dirty="0"/>
              <a:t> </a:t>
            </a:r>
            <a:r>
              <a:rPr spc="-10" dirty="0"/>
              <a:t>ανά</a:t>
            </a:r>
            <a:r>
              <a:rPr spc="20" dirty="0"/>
              <a:t> </a:t>
            </a:r>
            <a:r>
              <a:rPr spc="-20" dirty="0"/>
              <a:t>2</a:t>
            </a:r>
            <a:r>
              <a:rPr spc="-10" dirty="0"/>
              <a:t>5</a:t>
            </a:r>
            <a:r>
              <a:rPr spc="50" dirty="0"/>
              <a:t> </a:t>
            </a:r>
            <a:r>
              <a:rPr spc="-25" dirty="0"/>
              <a:t>τ</a:t>
            </a:r>
            <a:r>
              <a:rPr dirty="0"/>
              <a:t>.</a:t>
            </a:r>
            <a:r>
              <a:rPr spc="-10" dirty="0"/>
              <a:t>μ.</a:t>
            </a:r>
            <a:r>
              <a:rPr spc="-20" dirty="0"/>
              <a:t> </a:t>
            </a:r>
            <a:r>
              <a:rPr spc="-25" dirty="0"/>
              <a:t>ε</a:t>
            </a:r>
            <a:r>
              <a:rPr spc="-10" dirty="0"/>
              <a:t>πι</a:t>
            </a:r>
            <a:r>
              <a:rPr spc="-5" dirty="0"/>
              <a:t>φ</a:t>
            </a:r>
            <a:r>
              <a:rPr spc="-10" dirty="0"/>
              <a:t>άν</a:t>
            </a:r>
            <a:r>
              <a:rPr spc="-20" dirty="0"/>
              <a:t>ε</a:t>
            </a:r>
            <a:r>
              <a:rPr spc="-10" dirty="0"/>
              <a:t>ιας</a:t>
            </a:r>
            <a:r>
              <a:rPr spc="70" dirty="0"/>
              <a:t> </a:t>
            </a:r>
            <a:r>
              <a:rPr spc="-20" dirty="0"/>
              <a:t>κ</a:t>
            </a:r>
            <a:r>
              <a:rPr spc="-25" dirty="0"/>
              <a:t>υ</a:t>
            </a:r>
            <a:r>
              <a:rPr spc="-5" dirty="0"/>
              <a:t>ρί</a:t>
            </a:r>
            <a:r>
              <a:rPr spc="-20" dirty="0"/>
              <a:t>ω</a:t>
            </a:r>
            <a:r>
              <a:rPr spc="-10" dirty="0"/>
              <a:t>ς</a:t>
            </a:r>
            <a:r>
              <a:rPr spc="-5" dirty="0"/>
              <a:t> χ</a:t>
            </a:r>
            <a:r>
              <a:rPr spc="-20" dirty="0"/>
              <a:t>ώ</a:t>
            </a:r>
            <a:r>
              <a:rPr spc="-5" dirty="0"/>
              <a:t>ρο</a:t>
            </a:r>
            <a:r>
              <a:rPr spc="-25" dirty="0"/>
              <a:t>υ</a:t>
            </a:r>
            <a:r>
              <a:rPr spc="-5" dirty="0"/>
              <a:t>.</a:t>
            </a:r>
          </a:p>
          <a:p>
            <a:pPr marL="1367155" indent="-213360">
              <a:lnSpc>
                <a:spcPct val="100000"/>
              </a:lnSpc>
              <a:buFont typeface="Wingdings"/>
              <a:buChar char=""/>
              <a:tabLst>
                <a:tab pos="1367155" algn="l"/>
              </a:tabLst>
            </a:pPr>
            <a:r>
              <a:rPr spc="-5" dirty="0"/>
              <a:t>Α</a:t>
            </a:r>
            <a:r>
              <a:rPr spc="-10" dirty="0"/>
              <a:t>π</a:t>
            </a:r>
            <a:r>
              <a:rPr spc="-5" dirty="0"/>
              <a:t>ό</a:t>
            </a:r>
            <a:r>
              <a:rPr spc="-10" dirty="0"/>
              <a:t>σ</a:t>
            </a:r>
            <a:r>
              <a:rPr spc="-20" dirty="0"/>
              <a:t>τ</a:t>
            </a:r>
            <a:r>
              <a:rPr spc="-10" dirty="0"/>
              <a:t>αση</a:t>
            </a:r>
            <a:r>
              <a:rPr spc="10" dirty="0"/>
              <a:t> </a:t>
            </a:r>
            <a:r>
              <a:rPr spc="-10" dirty="0"/>
              <a:t>2</a:t>
            </a:r>
            <a:r>
              <a:rPr spc="5" dirty="0"/>
              <a:t> </a:t>
            </a:r>
            <a:r>
              <a:rPr spc="-10" dirty="0"/>
              <a:t>μ</a:t>
            </a:r>
            <a:r>
              <a:rPr spc="-20" dirty="0"/>
              <a:t>έ</a:t>
            </a:r>
            <a:r>
              <a:rPr spc="-25" dirty="0"/>
              <a:t>τ</a:t>
            </a:r>
            <a:r>
              <a:rPr spc="-5" dirty="0"/>
              <a:t>ρ</a:t>
            </a:r>
            <a:r>
              <a:rPr spc="-20" dirty="0"/>
              <a:t>ω</a:t>
            </a:r>
            <a:r>
              <a:rPr spc="-10" dirty="0"/>
              <a:t>ν</a:t>
            </a:r>
            <a:r>
              <a:rPr spc="40" dirty="0"/>
              <a:t> </a:t>
            </a:r>
            <a:r>
              <a:rPr spc="-10" dirty="0"/>
              <a:t>μ</a:t>
            </a:r>
            <a:r>
              <a:rPr spc="-20" dirty="0"/>
              <a:t>ε</a:t>
            </a:r>
            <a:r>
              <a:rPr spc="-25" dirty="0"/>
              <a:t>τ</a:t>
            </a:r>
            <a:r>
              <a:rPr spc="-10" dirty="0"/>
              <a:t>α</a:t>
            </a:r>
            <a:r>
              <a:rPr spc="-5" dirty="0"/>
              <a:t>ξ</a:t>
            </a:r>
            <a:r>
              <a:rPr spc="-10" dirty="0"/>
              <a:t>ύ</a:t>
            </a:r>
            <a:r>
              <a:rPr spc="30" dirty="0"/>
              <a:t> </a:t>
            </a:r>
            <a:r>
              <a:rPr spc="-25" dirty="0"/>
              <a:t>τ</a:t>
            </a:r>
            <a:r>
              <a:rPr spc="-20" dirty="0"/>
              <a:t>ω</a:t>
            </a:r>
            <a:r>
              <a:rPr spc="-10" dirty="0"/>
              <a:t>ν</a:t>
            </a:r>
            <a:r>
              <a:rPr spc="15" dirty="0"/>
              <a:t> </a:t>
            </a:r>
            <a:r>
              <a:rPr spc="-10" dirty="0"/>
              <a:t>π</a:t>
            </a:r>
            <a:r>
              <a:rPr spc="-25" dirty="0"/>
              <a:t>ε</a:t>
            </a:r>
            <a:r>
              <a:rPr spc="-10" dirty="0"/>
              <a:t>λα</a:t>
            </a:r>
            <a:r>
              <a:rPr spc="-25" dirty="0"/>
              <a:t>τ</a:t>
            </a:r>
            <a:r>
              <a:rPr spc="-20" dirty="0"/>
              <a:t>ώ</a:t>
            </a:r>
            <a:r>
              <a:rPr spc="-10" dirty="0"/>
              <a:t>ν</a:t>
            </a:r>
            <a:r>
              <a:rPr spc="40" dirty="0"/>
              <a:t> </a:t>
            </a:r>
            <a:r>
              <a:rPr spc="-20" dirty="0"/>
              <a:t>κ</a:t>
            </a:r>
            <a:r>
              <a:rPr spc="-10" dirty="0"/>
              <a:t>α</a:t>
            </a:r>
            <a:r>
              <a:rPr spc="-20" dirty="0"/>
              <a:t>τ</a:t>
            </a:r>
            <a:r>
              <a:rPr spc="-10" dirty="0"/>
              <a:t>ά</a:t>
            </a:r>
            <a:r>
              <a:rPr spc="45" dirty="0"/>
              <a:t> </a:t>
            </a:r>
            <a:r>
              <a:rPr spc="-25" dirty="0"/>
              <a:t>τ</a:t>
            </a:r>
            <a:r>
              <a:rPr spc="-5" dirty="0"/>
              <a:t>ο</a:t>
            </a:r>
            <a:r>
              <a:rPr spc="-10" dirty="0"/>
              <a:t>ν</a:t>
            </a:r>
            <a:r>
              <a:rPr spc="-5" dirty="0"/>
              <a:t> </a:t>
            </a:r>
            <a:r>
              <a:rPr spc="-10" dirty="0"/>
              <a:t>χ</a:t>
            </a:r>
            <a:r>
              <a:rPr dirty="0"/>
              <a:t>ρ</a:t>
            </a:r>
            <a:r>
              <a:rPr spc="-5" dirty="0"/>
              <a:t>ό</a:t>
            </a:r>
            <a:r>
              <a:rPr spc="-10" dirty="0"/>
              <a:t>νο</a:t>
            </a:r>
            <a:r>
              <a:rPr spc="-20" dirty="0"/>
              <a:t> </a:t>
            </a:r>
            <a:r>
              <a:rPr spc="-10" dirty="0"/>
              <a:t>αναμ</a:t>
            </a:r>
            <a:r>
              <a:rPr dirty="0"/>
              <a:t>ο</a:t>
            </a:r>
            <a:r>
              <a:rPr spc="-10" dirty="0"/>
              <a:t>ν</a:t>
            </a:r>
            <a:r>
              <a:rPr spc="-15" dirty="0"/>
              <a:t>ή</a:t>
            </a:r>
            <a:r>
              <a:rPr spc="-10" dirty="0"/>
              <a:t>ς</a:t>
            </a:r>
            <a:r>
              <a:rPr spc="20" dirty="0"/>
              <a:t> </a:t>
            </a:r>
            <a:r>
              <a:rPr spc="-10" dirty="0"/>
              <a:t>σ</a:t>
            </a:r>
            <a:r>
              <a:rPr spc="-20" dirty="0"/>
              <a:t>τ</a:t>
            </a:r>
            <a:r>
              <a:rPr spc="-10" dirty="0"/>
              <a:t>α</a:t>
            </a:r>
            <a:r>
              <a:rPr spc="20" dirty="0"/>
              <a:t> </a:t>
            </a:r>
            <a:r>
              <a:rPr spc="-25" dirty="0"/>
              <a:t>τ</a:t>
            </a:r>
            <a:r>
              <a:rPr spc="-10" dirty="0"/>
              <a:t>αμ</a:t>
            </a:r>
            <a:r>
              <a:rPr spc="-25" dirty="0"/>
              <a:t>ε</a:t>
            </a:r>
            <a:r>
              <a:rPr spc="-10" dirty="0"/>
              <a:t>ία.</a:t>
            </a:r>
          </a:p>
          <a:p>
            <a:pPr marL="1367155" indent="-213360">
              <a:lnSpc>
                <a:spcPct val="100000"/>
              </a:lnSpc>
              <a:buFont typeface="Wingdings"/>
              <a:buChar char=""/>
              <a:tabLst>
                <a:tab pos="1367155" algn="l"/>
              </a:tabLst>
            </a:pPr>
            <a:r>
              <a:rPr spc="-15" dirty="0"/>
              <a:t>Π</a:t>
            </a:r>
            <a:r>
              <a:rPr spc="-5" dirty="0"/>
              <a:t>ρο</a:t>
            </a:r>
            <a:r>
              <a:rPr spc="-10" dirty="0"/>
              <a:t>σα</a:t>
            </a:r>
            <a:r>
              <a:rPr spc="-20" dirty="0"/>
              <a:t>ύ</a:t>
            </a:r>
            <a:r>
              <a:rPr spc="-10" dirty="0"/>
              <a:t>ξηση</a:t>
            </a:r>
            <a:r>
              <a:rPr spc="35" dirty="0"/>
              <a:t> </a:t>
            </a:r>
            <a:r>
              <a:rPr spc="-10" dirty="0"/>
              <a:t>π</a:t>
            </a:r>
            <a:r>
              <a:rPr spc="-5" dirty="0"/>
              <a:t>ρο</a:t>
            </a:r>
            <a:r>
              <a:rPr spc="-10" dirty="0"/>
              <a:t>σ</a:t>
            </a:r>
            <a:r>
              <a:rPr spc="-20" dirty="0"/>
              <a:t>τ</a:t>
            </a:r>
            <a:r>
              <a:rPr spc="-10" dirty="0"/>
              <a:t>ίμ</a:t>
            </a:r>
            <a:r>
              <a:rPr spc="-20" dirty="0"/>
              <a:t>ω</a:t>
            </a:r>
            <a:r>
              <a:rPr spc="-10" dirty="0"/>
              <a:t>ν</a:t>
            </a:r>
            <a:r>
              <a:rPr spc="15" dirty="0"/>
              <a:t> </a:t>
            </a:r>
            <a:r>
              <a:rPr spc="-20" dirty="0"/>
              <a:t>κ</a:t>
            </a:r>
            <a:r>
              <a:rPr spc="-10" dirty="0"/>
              <a:t>α</a:t>
            </a:r>
            <a:r>
              <a:rPr spc="-20" dirty="0"/>
              <a:t>τ</a:t>
            </a:r>
            <a:r>
              <a:rPr spc="-10" dirty="0"/>
              <a:t>ά</a:t>
            </a:r>
            <a:r>
              <a:rPr spc="40" dirty="0"/>
              <a:t> </a:t>
            </a:r>
            <a:r>
              <a:rPr spc="-25" dirty="0"/>
              <a:t>50</a:t>
            </a:r>
            <a:r>
              <a:rPr spc="-10" dirty="0"/>
              <a:t>%</a:t>
            </a:r>
            <a:r>
              <a:rPr spc="25" dirty="0"/>
              <a:t> </a:t>
            </a:r>
            <a:r>
              <a:rPr spc="-10" dirty="0"/>
              <a:t>για</a:t>
            </a:r>
            <a:r>
              <a:rPr spc="20" dirty="0"/>
              <a:t> </a:t>
            </a:r>
            <a:r>
              <a:rPr spc="-10" dirty="0"/>
              <a:t>φ</a:t>
            </a:r>
            <a:r>
              <a:rPr spc="-25" dirty="0"/>
              <a:t>υ</a:t>
            </a:r>
            <a:r>
              <a:rPr spc="-10" dirty="0"/>
              <a:t>σι</a:t>
            </a:r>
            <a:r>
              <a:rPr spc="-20" dirty="0"/>
              <a:t>κ</a:t>
            </a:r>
            <a:r>
              <a:rPr spc="-10" dirty="0"/>
              <a:t>ά</a:t>
            </a:r>
            <a:r>
              <a:rPr spc="40" dirty="0"/>
              <a:t> </a:t>
            </a:r>
            <a:r>
              <a:rPr spc="-10" dirty="0"/>
              <a:t>π</a:t>
            </a:r>
            <a:r>
              <a:rPr spc="-5" dirty="0"/>
              <a:t>ρό</a:t>
            </a:r>
            <a:r>
              <a:rPr spc="-10" dirty="0"/>
              <a:t>σ</a:t>
            </a:r>
            <a:r>
              <a:rPr spc="-20" dirty="0"/>
              <a:t>ω</a:t>
            </a:r>
            <a:r>
              <a:rPr spc="-10" dirty="0"/>
              <a:t>πα</a:t>
            </a:r>
            <a:r>
              <a:rPr spc="15" dirty="0"/>
              <a:t> </a:t>
            </a:r>
            <a:r>
              <a:rPr spc="-20" dirty="0"/>
              <a:t>κ</a:t>
            </a:r>
            <a:r>
              <a:rPr spc="-10" dirty="0"/>
              <a:t>αι</a:t>
            </a:r>
            <a:r>
              <a:rPr spc="20" dirty="0"/>
              <a:t> </a:t>
            </a:r>
            <a:r>
              <a:rPr spc="-25" dirty="0"/>
              <a:t>ε</a:t>
            </a:r>
            <a:r>
              <a:rPr spc="-10" dirty="0"/>
              <a:t>πιχ</a:t>
            </a:r>
            <a:r>
              <a:rPr spc="-25" dirty="0"/>
              <a:t>ε</a:t>
            </a:r>
            <a:r>
              <a:rPr spc="-5" dirty="0"/>
              <a:t>ι</a:t>
            </a:r>
            <a:r>
              <a:rPr dirty="0"/>
              <a:t>ρ</a:t>
            </a:r>
            <a:r>
              <a:rPr spc="-15" dirty="0"/>
              <a:t>ή</a:t>
            </a:r>
            <a:r>
              <a:rPr spc="-10" dirty="0"/>
              <a:t>σ</a:t>
            </a:r>
            <a:r>
              <a:rPr spc="-20" dirty="0"/>
              <a:t>ε</a:t>
            </a:r>
            <a:r>
              <a:rPr spc="-5" dirty="0"/>
              <a:t>ις.</a:t>
            </a:r>
          </a:p>
        </p:txBody>
      </p:sp>
      <p:sp>
        <p:nvSpPr>
          <p:cNvPr id="11" name="object 11"/>
          <p:cNvSpPr/>
          <p:nvPr/>
        </p:nvSpPr>
        <p:spPr>
          <a:xfrm>
            <a:off x="2516251" y="6092825"/>
            <a:ext cx="8305800" cy="503555"/>
          </a:xfrm>
          <a:custGeom>
            <a:avLst/>
            <a:gdLst/>
            <a:ahLst/>
            <a:cxnLst/>
            <a:rect l="l" t="t" r="r" b="b"/>
            <a:pathLst>
              <a:path w="8305800" h="503554">
                <a:moveTo>
                  <a:pt x="0" y="503237"/>
                </a:moveTo>
                <a:lnTo>
                  <a:pt x="8305800" y="503237"/>
                </a:lnTo>
                <a:lnTo>
                  <a:pt x="8305800" y="0"/>
                </a:lnTo>
                <a:lnTo>
                  <a:pt x="0" y="0"/>
                </a:lnTo>
                <a:lnTo>
                  <a:pt x="0" y="503237"/>
                </a:lnTo>
                <a:close/>
              </a:path>
            </a:pathLst>
          </a:custGeom>
          <a:solidFill>
            <a:srgbClr val="9CC6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612263" y="6126429"/>
            <a:ext cx="8103870" cy="446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500" b="1" spc="5" dirty="0">
                <a:latin typeface="Calibri"/>
                <a:cs typeface="Calibri"/>
              </a:rPr>
              <a:t>Σ</a:t>
            </a:r>
            <a:r>
              <a:rPr sz="1500" b="1" dirty="0">
                <a:latin typeface="Calibri"/>
                <a:cs typeface="Calibri"/>
              </a:rPr>
              <a:t>τις</a:t>
            </a:r>
            <a:r>
              <a:rPr sz="1500" b="1" spc="-70" dirty="0">
                <a:latin typeface="Calibri"/>
                <a:cs typeface="Calibri"/>
              </a:rPr>
              <a:t> </a:t>
            </a:r>
            <a:r>
              <a:rPr sz="1500" b="1" spc="-15" dirty="0">
                <a:latin typeface="Calibri"/>
                <a:cs typeface="Calibri"/>
              </a:rPr>
              <a:t>π</a:t>
            </a:r>
            <a:r>
              <a:rPr sz="1500" b="1" dirty="0">
                <a:latin typeface="Calibri"/>
                <a:cs typeface="Calibri"/>
              </a:rPr>
              <a:t>ε</a:t>
            </a:r>
            <a:r>
              <a:rPr sz="1500" b="1" spc="-10" dirty="0">
                <a:latin typeface="Calibri"/>
                <a:cs typeface="Calibri"/>
              </a:rPr>
              <a:t>ρ</a:t>
            </a:r>
            <a:r>
              <a:rPr sz="1500" b="1" dirty="0">
                <a:latin typeface="Calibri"/>
                <a:cs typeface="Calibri"/>
              </a:rPr>
              <a:t>ιο</a:t>
            </a:r>
            <a:r>
              <a:rPr sz="1500" b="1" spc="-10" dirty="0">
                <a:latin typeface="Calibri"/>
                <a:cs typeface="Calibri"/>
              </a:rPr>
              <a:t>χ</a:t>
            </a:r>
            <a:r>
              <a:rPr sz="1500" b="1" dirty="0">
                <a:latin typeface="Calibri"/>
                <a:cs typeface="Calibri"/>
              </a:rPr>
              <a:t>ές</a:t>
            </a:r>
            <a:r>
              <a:rPr sz="1500" b="1" spc="-20" dirty="0">
                <a:latin typeface="Calibri"/>
                <a:cs typeface="Calibri"/>
              </a:rPr>
              <a:t> </a:t>
            </a:r>
            <a:r>
              <a:rPr sz="1500" b="1" spc="-10" dirty="0">
                <a:latin typeface="Calibri"/>
                <a:cs typeface="Calibri"/>
              </a:rPr>
              <a:t>α</a:t>
            </a:r>
            <a:r>
              <a:rPr sz="1500" b="1" spc="10" dirty="0">
                <a:latin typeface="Calibri"/>
                <a:cs typeface="Calibri"/>
              </a:rPr>
              <a:t>υ</a:t>
            </a:r>
            <a:r>
              <a:rPr sz="1500" b="1" spc="-10" dirty="0">
                <a:latin typeface="Calibri"/>
                <a:cs typeface="Calibri"/>
              </a:rPr>
              <a:t>ξη</a:t>
            </a:r>
            <a:r>
              <a:rPr sz="1500" b="1" spc="10" dirty="0">
                <a:latin typeface="Calibri"/>
                <a:cs typeface="Calibri"/>
              </a:rPr>
              <a:t>μ</a:t>
            </a:r>
            <a:r>
              <a:rPr sz="1500" b="1" dirty="0">
                <a:latin typeface="Calibri"/>
                <a:cs typeface="Calibri"/>
              </a:rPr>
              <a:t>έ</a:t>
            </a:r>
            <a:r>
              <a:rPr sz="1500" b="1" spc="10" dirty="0">
                <a:latin typeface="Calibri"/>
                <a:cs typeface="Calibri"/>
              </a:rPr>
              <a:t>ν</a:t>
            </a:r>
            <a:r>
              <a:rPr sz="1500" b="1" dirty="0">
                <a:latin typeface="Calibri"/>
                <a:cs typeface="Calibri"/>
              </a:rPr>
              <a:t>ου</a:t>
            </a:r>
            <a:r>
              <a:rPr sz="1500" b="1" spc="-65" dirty="0">
                <a:latin typeface="Calibri"/>
                <a:cs typeface="Calibri"/>
              </a:rPr>
              <a:t> </a:t>
            </a:r>
            <a:r>
              <a:rPr sz="1500" b="1" spc="-10" dirty="0">
                <a:latin typeface="Calibri"/>
                <a:cs typeface="Calibri"/>
              </a:rPr>
              <a:t>κ</a:t>
            </a:r>
            <a:r>
              <a:rPr sz="1500" b="1" dirty="0">
                <a:latin typeface="Calibri"/>
                <a:cs typeface="Calibri"/>
              </a:rPr>
              <a:t>ι</a:t>
            </a:r>
            <a:r>
              <a:rPr sz="1500" b="1" spc="5" dirty="0">
                <a:latin typeface="Calibri"/>
                <a:cs typeface="Calibri"/>
              </a:rPr>
              <a:t>νδ</a:t>
            </a:r>
            <a:r>
              <a:rPr sz="1500" b="1" spc="10" dirty="0">
                <a:latin typeface="Calibri"/>
                <a:cs typeface="Calibri"/>
              </a:rPr>
              <a:t>ύ</a:t>
            </a:r>
            <a:r>
              <a:rPr sz="1500" b="1" spc="5" dirty="0">
                <a:latin typeface="Calibri"/>
                <a:cs typeface="Calibri"/>
              </a:rPr>
              <a:t>ν</a:t>
            </a:r>
            <a:r>
              <a:rPr sz="1500" b="1" dirty="0">
                <a:latin typeface="Calibri"/>
                <a:cs typeface="Calibri"/>
              </a:rPr>
              <a:t>ου</a:t>
            </a:r>
            <a:r>
              <a:rPr sz="1500" b="1" spc="-65" dirty="0">
                <a:latin typeface="Calibri"/>
                <a:cs typeface="Calibri"/>
              </a:rPr>
              <a:t> </a:t>
            </a:r>
            <a:r>
              <a:rPr sz="1500" b="1" spc="-10" dirty="0">
                <a:latin typeface="Calibri"/>
                <a:cs typeface="Calibri"/>
              </a:rPr>
              <a:t>θ</a:t>
            </a:r>
            <a:r>
              <a:rPr sz="1500" b="1" dirty="0">
                <a:latin typeface="Calibri"/>
                <a:cs typeface="Calibri"/>
              </a:rPr>
              <a:t>α</a:t>
            </a:r>
            <a:r>
              <a:rPr sz="1500" b="1" spc="-10" dirty="0">
                <a:latin typeface="Calibri"/>
                <a:cs typeface="Calibri"/>
              </a:rPr>
              <a:t> </a:t>
            </a:r>
            <a:r>
              <a:rPr sz="1500" b="1" spc="5" dirty="0">
                <a:latin typeface="Calibri"/>
                <a:cs typeface="Calibri"/>
              </a:rPr>
              <a:t>λ</a:t>
            </a:r>
            <a:r>
              <a:rPr sz="1500" b="1" dirty="0">
                <a:latin typeface="Calibri"/>
                <a:cs typeface="Calibri"/>
              </a:rPr>
              <a:t>ει</a:t>
            </a:r>
            <a:r>
              <a:rPr sz="1500" b="1" spc="5" dirty="0">
                <a:latin typeface="Calibri"/>
                <a:cs typeface="Calibri"/>
              </a:rPr>
              <a:t>τ</a:t>
            </a:r>
            <a:r>
              <a:rPr sz="1500" b="1" dirty="0">
                <a:latin typeface="Calibri"/>
                <a:cs typeface="Calibri"/>
              </a:rPr>
              <a:t>ο</a:t>
            </a:r>
            <a:r>
              <a:rPr sz="1500" b="1" spc="10" dirty="0">
                <a:latin typeface="Calibri"/>
                <a:cs typeface="Calibri"/>
              </a:rPr>
              <a:t>υ</a:t>
            </a:r>
            <a:r>
              <a:rPr sz="1500" b="1" spc="-10" dirty="0">
                <a:latin typeface="Calibri"/>
                <a:cs typeface="Calibri"/>
              </a:rPr>
              <a:t>ρ</a:t>
            </a:r>
            <a:r>
              <a:rPr sz="1500" b="1" spc="-15" dirty="0">
                <a:latin typeface="Calibri"/>
                <a:cs typeface="Calibri"/>
              </a:rPr>
              <a:t>γ</a:t>
            </a:r>
            <a:r>
              <a:rPr sz="1500" b="1" dirty="0">
                <a:latin typeface="Calibri"/>
                <a:cs typeface="Calibri"/>
              </a:rPr>
              <a:t>ο</a:t>
            </a:r>
            <a:r>
              <a:rPr sz="1500" b="1" spc="10" dirty="0">
                <a:latin typeface="Calibri"/>
                <a:cs typeface="Calibri"/>
              </a:rPr>
              <a:t>ύ</a:t>
            </a:r>
            <a:r>
              <a:rPr sz="1500" b="1" dirty="0">
                <a:latin typeface="Calibri"/>
                <a:cs typeface="Calibri"/>
              </a:rPr>
              <a:t>ν</a:t>
            </a:r>
            <a:r>
              <a:rPr sz="1500" b="1" spc="-70" dirty="0">
                <a:latin typeface="Calibri"/>
                <a:cs typeface="Calibri"/>
              </a:rPr>
              <a:t> </a:t>
            </a:r>
            <a:r>
              <a:rPr sz="1500" b="1" spc="10" dirty="0">
                <a:latin typeface="Calibri"/>
                <a:cs typeface="Calibri"/>
              </a:rPr>
              <a:t>μ</a:t>
            </a:r>
            <a:r>
              <a:rPr sz="1500" b="1" dirty="0">
                <a:latin typeface="Calibri"/>
                <a:cs typeface="Calibri"/>
              </a:rPr>
              <a:t>ό</a:t>
            </a:r>
            <a:r>
              <a:rPr sz="1500" b="1" spc="5" dirty="0">
                <a:latin typeface="Calibri"/>
                <a:cs typeface="Calibri"/>
              </a:rPr>
              <a:t>ν</a:t>
            </a:r>
            <a:r>
              <a:rPr sz="1500" b="1" dirty="0">
                <a:latin typeface="Calibri"/>
                <a:cs typeface="Calibri"/>
              </a:rPr>
              <a:t>ο</a:t>
            </a:r>
            <a:r>
              <a:rPr sz="1500" b="1" spc="-25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τα</a:t>
            </a:r>
            <a:r>
              <a:rPr sz="1500" b="1" spc="-35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ε</a:t>
            </a:r>
            <a:r>
              <a:rPr sz="1500" b="1" spc="15" dirty="0">
                <a:latin typeface="Calibri"/>
                <a:cs typeface="Calibri"/>
              </a:rPr>
              <a:t>μ</a:t>
            </a:r>
            <a:r>
              <a:rPr sz="1500" b="1" spc="-15" dirty="0">
                <a:latin typeface="Calibri"/>
                <a:cs typeface="Calibri"/>
              </a:rPr>
              <a:t>π</a:t>
            </a:r>
            <a:r>
              <a:rPr sz="1500" b="1" dirty="0">
                <a:latin typeface="Calibri"/>
                <a:cs typeface="Calibri"/>
              </a:rPr>
              <a:t>ο</a:t>
            </a:r>
            <a:r>
              <a:rPr sz="1500" b="1" spc="-10" dirty="0">
                <a:latin typeface="Calibri"/>
                <a:cs typeface="Calibri"/>
              </a:rPr>
              <a:t>ρ</a:t>
            </a:r>
            <a:r>
              <a:rPr sz="1500" b="1" dirty="0">
                <a:latin typeface="Calibri"/>
                <a:cs typeface="Calibri"/>
              </a:rPr>
              <a:t>ι</a:t>
            </a:r>
            <a:r>
              <a:rPr sz="1500" b="1" spc="-10" dirty="0">
                <a:latin typeface="Calibri"/>
                <a:cs typeface="Calibri"/>
              </a:rPr>
              <a:t>κ</a:t>
            </a:r>
            <a:r>
              <a:rPr sz="1500" b="1" dirty="0">
                <a:latin typeface="Calibri"/>
                <a:cs typeface="Calibri"/>
              </a:rPr>
              <a:t>ά</a:t>
            </a:r>
            <a:r>
              <a:rPr sz="1500" b="1" spc="-35" dirty="0">
                <a:latin typeface="Calibri"/>
                <a:cs typeface="Calibri"/>
              </a:rPr>
              <a:t> </a:t>
            </a:r>
            <a:r>
              <a:rPr sz="1500" b="1" spc="-10" dirty="0">
                <a:latin typeface="Calibri"/>
                <a:cs typeface="Calibri"/>
              </a:rPr>
              <a:t>κα</a:t>
            </a:r>
            <a:r>
              <a:rPr sz="1500" b="1" dirty="0">
                <a:latin typeface="Calibri"/>
                <a:cs typeface="Calibri"/>
              </a:rPr>
              <a:t>τ</a:t>
            </a:r>
            <a:r>
              <a:rPr sz="1500" b="1" spc="-10" dirty="0">
                <a:latin typeface="Calibri"/>
                <a:cs typeface="Calibri"/>
              </a:rPr>
              <a:t>ασ</a:t>
            </a:r>
            <a:r>
              <a:rPr sz="1500" b="1" dirty="0">
                <a:latin typeface="Calibri"/>
                <a:cs typeface="Calibri"/>
              </a:rPr>
              <a:t>τ</a:t>
            </a:r>
            <a:r>
              <a:rPr sz="1500" b="1" spc="-10" dirty="0">
                <a:latin typeface="Calibri"/>
                <a:cs typeface="Calibri"/>
              </a:rPr>
              <a:t>ή</a:t>
            </a:r>
            <a:r>
              <a:rPr sz="1500" b="1" spc="10" dirty="0">
                <a:latin typeface="Calibri"/>
                <a:cs typeface="Calibri"/>
              </a:rPr>
              <a:t>μ</a:t>
            </a:r>
            <a:r>
              <a:rPr sz="1500" b="1" spc="-10" dirty="0">
                <a:latin typeface="Calibri"/>
                <a:cs typeface="Calibri"/>
              </a:rPr>
              <a:t>α</a:t>
            </a:r>
            <a:r>
              <a:rPr sz="1500" b="1" dirty="0">
                <a:latin typeface="Calibri"/>
                <a:cs typeface="Calibri"/>
              </a:rPr>
              <a:t>τα</a:t>
            </a:r>
            <a:r>
              <a:rPr sz="1500" b="1" spc="-60" dirty="0">
                <a:latin typeface="Calibri"/>
                <a:cs typeface="Calibri"/>
              </a:rPr>
              <a:t> </a:t>
            </a:r>
            <a:r>
              <a:rPr sz="1500" b="1" spc="10" dirty="0">
                <a:latin typeface="Calibri"/>
                <a:cs typeface="Calibri"/>
              </a:rPr>
              <a:t>μ</a:t>
            </a:r>
            <a:r>
              <a:rPr sz="1500" b="1" dirty="0">
                <a:latin typeface="Calibri"/>
                <a:cs typeface="Calibri"/>
              </a:rPr>
              <a:t>ε</a:t>
            </a:r>
            <a:r>
              <a:rPr sz="1500" b="1" spc="-25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τη</a:t>
            </a:r>
            <a:r>
              <a:rPr sz="1500" b="1" spc="-10" dirty="0">
                <a:latin typeface="Calibri"/>
                <a:cs typeface="Calibri"/>
              </a:rPr>
              <a:t> </a:t>
            </a:r>
            <a:r>
              <a:rPr sz="1500" b="1" spc="5" dirty="0">
                <a:latin typeface="Calibri"/>
                <a:cs typeface="Calibri"/>
              </a:rPr>
              <a:t>δ</a:t>
            </a:r>
            <a:r>
              <a:rPr sz="1500" b="1" dirty="0">
                <a:latin typeface="Calibri"/>
                <a:cs typeface="Calibri"/>
              </a:rPr>
              <a:t>ι</a:t>
            </a:r>
            <a:r>
              <a:rPr sz="1500" b="1" spc="-10" dirty="0">
                <a:latin typeface="Calibri"/>
                <a:cs typeface="Calibri"/>
              </a:rPr>
              <a:t>α</a:t>
            </a:r>
            <a:r>
              <a:rPr sz="1500" b="1" spc="5" dirty="0">
                <a:latin typeface="Calibri"/>
                <a:cs typeface="Calibri"/>
              </a:rPr>
              <a:t>δ</a:t>
            </a:r>
            <a:r>
              <a:rPr sz="1500" b="1" dirty="0">
                <a:latin typeface="Calibri"/>
                <a:cs typeface="Calibri"/>
              </a:rPr>
              <a:t>ι</a:t>
            </a:r>
            <a:r>
              <a:rPr sz="1500" b="1" spc="-10" dirty="0">
                <a:latin typeface="Calibri"/>
                <a:cs typeface="Calibri"/>
              </a:rPr>
              <a:t>κασ</a:t>
            </a:r>
            <a:r>
              <a:rPr sz="1500" b="1" dirty="0">
                <a:latin typeface="Calibri"/>
                <a:cs typeface="Calibri"/>
              </a:rPr>
              <a:t>ία </a:t>
            </a:r>
            <a:r>
              <a:rPr sz="1500" b="1" spc="-15" dirty="0">
                <a:latin typeface="Calibri"/>
                <a:cs typeface="Calibri"/>
              </a:rPr>
              <a:t>π</a:t>
            </a:r>
            <a:r>
              <a:rPr sz="1500" b="1" spc="-10" dirty="0">
                <a:latin typeface="Calibri"/>
                <a:cs typeface="Calibri"/>
              </a:rPr>
              <a:t>αρά</a:t>
            </a:r>
            <a:r>
              <a:rPr sz="1500" b="1" spc="5" dirty="0">
                <a:latin typeface="Calibri"/>
                <a:cs typeface="Calibri"/>
              </a:rPr>
              <a:t>δ</a:t>
            </a:r>
            <a:r>
              <a:rPr sz="1500" b="1" dirty="0">
                <a:latin typeface="Calibri"/>
                <a:cs typeface="Calibri"/>
              </a:rPr>
              <a:t>οσ</a:t>
            </a:r>
            <a:r>
              <a:rPr sz="1500" b="1" spc="-15" dirty="0">
                <a:latin typeface="Calibri"/>
                <a:cs typeface="Calibri"/>
              </a:rPr>
              <a:t>η</a:t>
            </a:r>
            <a:r>
              <a:rPr sz="1500" b="1" dirty="0">
                <a:latin typeface="Calibri"/>
                <a:cs typeface="Calibri"/>
              </a:rPr>
              <a:t>ς</a:t>
            </a:r>
            <a:r>
              <a:rPr sz="1500" b="1" spc="-45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εκτός</a:t>
            </a:r>
            <a:r>
              <a:rPr sz="1500" b="1" spc="-45" dirty="0">
                <a:latin typeface="Calibri"/>
                <a:cs typeface="Calibri"/>
              </a:rPr>
              <a:t> </a:t>
            </a:r>
            <a:r>
              <a:rPr sz="1500" b="1" spc="15" dirty="0">
                <a:latin typeface="Calibri"/>
                <a:cs typeface="Calibri"/>
              </a:rPr>
              <a:t>(</a:t>
            </a:r>
            <a:r>
              <a:rPr sz="1500" b="1" spc="-10" dirty="0">
                <a:latin typeface="Calibri"/>
                <a:cs typeface="Calibri"/>
              </a:rPr>
              <a:t>c</a:t>
            </a:r>
            <a:r>
              <a:rPr sz="1500" b="1" spc="-15" dirty="0">
                <a:latin typeface="Calibri"/>
                <a:cs typeface="Calibri"/>
              </a:rPr>
              <a:t>li</a:t>
            </a:r>
            <a:r>
              <a:rPr sz="1500" b="1" spc="-10" dirty="0">
                <a:latin typeface="Calibri"/>
                <a:cs typeface="Calibri"/>
              </a:rPr>
              <a:t>c</a:t>
            </a:r>
            <a:r>
              <a:rPr sz="1500" b="1" dirty="0">
                <a:latin typeface="Calibri"/>
                <a:cs typeface="Calibri"/>
              </a:rPr>
              <a:t>k</a:t>
            </a:r>
            <a:r>
              <a:rPr sz="1500" b="1" spc="-10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away</a:t>
            </a:r>
            <a:r>
              <a:rPr sz="1500" b="1" spc="5" dirty="0">
                <a:latin typeface="Calibri"/>
                <a:cs typeface="Calibri"/>
              </a:rPr>
              <a:t>)</a:t>
            </a:r>
            <a:r>
              <a:rPr sz="1500" b="1" dirty="0">
                <a:latin typeface="Calibri"/>
                <a:cs typeface="Calibri"/>
              </a:rPr>
              <a:t>.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pPr marL="25400">
                <a:lnSpc>
                  <a:spcPct val="100000"/>
                </a:lnSpc>
              </a:pPr>
              <a:t>3</a:t>
            </a:fld>
            <a:endParaRPr spc="-5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7950" y="6373811"/>
            <a:ext cx="376237" cy="368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52425" y="547751"/>
            <a:ext cx="11185525" cy="875030"/>
          </a:xfrm>
          <a:custGeom>
            <a:avLst/>
            <a:gdLst/>
            <a:ahLst/>
            <a:cxnLst/>
            <a:rect l="l" t="t" r="r" b="b"/>
            <a:pathLst>
              <a:path w="11185525" h="875030">
                <a:moveTo>
                  <a:pt x="11039729" y="0"/>
                </a:moveTo>
                <a:lnTo>
                  <a:pt x="0" y="0"/>
                </a:lnTo>
                <a:lnTo>
                  <a:pt x="0" y="728852"/>
                </a:lnTo>
                <a:lnTo>
                  <a:pt x="145783" y="874649"/>
                </a:lnTo>
                <a:lnTo>
                  <a:pt x="11185525" y="874649"/>
                </a:lnTo>
                <a:lnTo>
                  <a:pt x="11185525" y="145669"/>
                </a:lnTo>
                <a:lnTo>
                  <a:pt x="11039729" y="0"/>
                </a:lnTo>
                <a:close/>
              </a:path>
            </a:pathLst>
          </a:custGeom>
          <a:solidFill>
            <a:srgbClr val="3461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Δ</a:t>
            </a:r>
            <a:r>
              <a:rPr spc="5" dirty="0"/>
              <a:t>ε</a:t>
            </a:r>
            <a:r>
              <a:rPr dirty="0"/>
              <a:t>υτ</a:t>
            </a:r>
            <a:r>
              <a:rPr spc="5" dirty="0"/>
              <a:t>έ</a:t>
            </a:r>
            <a:r>
              <a:rPr dirty="0"/>
              <a:t>ρα</a:t>
            </a:r>
            <a:r>
              <a:rPr spc="-60" dirty="0"/>
              <a:t> </a:t>
            </a:r>
            <a:r>
              <a:rPr dirty="0"/>
              <a:t>18</a:t>
            </a:r>
            <a:r>
              <a:rPr spc="-30" dirty="0"/>
              <a:t> </a:t>
            </a:r>
            <a:r>
              <a:rPr dirty="0"/>
              <a:t>Ιαν</a:t>
            </a:r>
            <a:r>
              <a:rPr spc="5" dirty="0"/>
              <a:t>ο</a:t>
            </a:r>
            <a:r>
              <a:rPr dirty="0"/>
              <a:t>υαρίου</a:t>
            </a:r>
            <a:r>
              <a:rPr spc="-20" dirty="0"/>
              <a:t> </a:t>
            </a:r>
            <a:r>
              <a:rPr dirty="0"/>
              <a:t>2</a:t>
            </a:r>
            <a:r>
              <a:rPr spc="10" dirty="0"/>
              <a:t>0</a:t>
            </a:r>
            <a:r>
              <a:rPr dirty="0"/>
              <a:t>21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00037" y="2024126"/>
            <a:ext cx="1192530" cy="4246880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104775" marR="74295" algn="ctr">
              <a:lnSpc>
                <a:spcPct val="100000"/>
              </a:lnSpc>
            </a:pP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r>
              <a:rPr sz="1300" b="1" spc="-10" dirty="0">
                <a:solidFill>
                  <a:srgbClr val="FFFFFF"/>
                </a:solidFill>
                <a:latin typeface="Calibri"/>
                <a:cs typeface="Calibri"/>
              </a:rPr>
              <a:t>Δ</a:t>
            </a:r>
            <a:r>
              <a:rPr sz="1300" b="1" spc="-5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1300" b="1" spc="-10" dirty="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sz="1300" b="1" spc="-20" dirty="0">
                <a:solidFill>
                  <a:srgbClr val="FFFFFF"/>
                </a:solidFill>
                <a:latin typeface="Calibri"/>
                <a:cs typeface="Calibri"/>
              </a:rPr>
              <a:t>στη</a:t>
            </a:r>
            <a:r>
              <a:rPr sz="1300" b="1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1300" b="1" spc="-20" dirty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1300" b="1" spc="-10" dirty="0">
                <a:solidFill>
                  <a:srgbClr val="FFFFFF"/>
                </a:solidFill>
                <a:latin typeface="Calibri"/>
                <a:cs typeface="Calibri"/>
              </a:rPr>
              <a:t>ό</a:t>
            </a:r>
            <a:r>
              <a:rPr sz="1300" b="1" spc="-15" dirty="0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sz="1300" b="1" spc="-35" dirty="0">
                <a:solidFill>
                  <a:srgbClr val="FFFFFF"/>
                </a:solidFill>
                <a:latin typeface="Calibri"/>
                <a:cs typeface="Calibri"/>
              </a:rPr>
              <a:t>η</a:t>
            </a:r>
            <a:r>
              <a:rPr sz="1300" b="1" spc="-5" dirty="0">
                <a:solidFill>
                  <a:srgbClr val="FFFFFF"/>
                </a:solidFill>
                <a:latin typeface="Calibri"/>
                <a:cs typeface="Calibri"/>
              </a:rPr>
              <a:t>- </a:t>
            </a:r>
            <a:r>
              <a:rPr sz="1300" b="1" spc="-20" dirty="0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sz="1300" b="1" spc="-5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300" b="1" spc="-10" dirty="0">
                <a:solidFill>
                  <a:srgbClr val="FFFFFF"/>
                </a:solidFill>
                <a:latin typeface="Calibri"/>
                <a:cs typeface="Calibri"/>
              </a:rPr>
              <a:t>ς κο</a:t>
            </a:r>
            <a:r>
              <a:rPr sz="1300" b="1" spc="-15" dirty="0">
                <a:solidFill>
                  <a:srgbClr val="FFFFFF"/>
                </a:solidFill>
                <a:latin typeface="Calibri"/>
                <a:cs typeface="Calibri"/>
              </a:rPr>
              <a:t>μ</a:t>
            </a:r>
            <a:r>
              <a:rPr sz="1300" b="1" spc="-20" dirty="0">
                <a:solidFill>
                  <a:srgbClr val="FFFFFF"/>
                </a:solidFill>
                <a:latin typeface="Calibri"/>
                <a:cs typeface="Calibri"/>
              </a:rPr>
              <a:t>μ</a:t>
            </a:r>
            <a:r>
              <a:rPr sz="1300" b="1" spc="-5" dirty="0">
                <a:solidFill>
                  <a:srgbClr val="FFFFFF"/>
                </a:solidFill>
                <a:latin typeface="Calibri"/>
                <a:cs typeface="Calibri"/>
              </a:rPr>
              <a:t>ω</a:t>
            </a:r>
            <a:r>
              <a:rPr sz="1300" b="1" spc="-20" dirty="0">
                <a:solidFill>
                  <a:srgbClr val="FFFFFF"/>
                </a:solidFill>
                <a:latin typeface="Calibri"/>
                <a:cs typeface="Calibri"/>
              </a:rPr>
              <a:t>τη</a:t>
            </a:r>
            <a:r>
              <a:rPr sz="1300" b="1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1300" b="1" spc="-20" dirty="0">
                <a:solidFill>
                  <a:srgbClr val="FFFFFF"/>
                </a:solidFill>
                <a:latin typeface="Calibri"/>
                <a:cs typeface="Calibri"/>
              </a:rPr>
              <a:t>ί</a:t>
            </a:r>
            <a:r>
              <a:rPr sz="1300" b="1" spc="-5" dirty="0">
                <a:solidFill>
                  <a:srgbClr val="FFFFFF"/>
                </a:solidFill>
                <a:latin typeface="Calibri"/>
                <a:cs typeface="Calibri"/>
              </a:rPr>
              <a:t>ω</a:t>
            </a:r>
            <a:r>
              <a:rPr sz="1300" b="1" spc="-25" dirty="0">
                <a:solidFill>
                  <a:srgbClr val="FFFFFF"/>
                </a:solidFill>
                <a:latin typeface="Calibri"/>
                <a:cs typeface="Calibri"/>
              </a:rPr>
              <a:t>ν</a:t>
            </a:r>
            <a:r>
              <a:rPr sz="1300" b="1" spc="-5" dirty="0">
                <a:solidFill>
                  <a:srgbClr val="FFFFFF"/>
                </a:solidFill>
                <a:latin typeface="Calibri"/>
                <a:cs typeface="Calibri"/>
              </a:rPr>
              <a:t>,</a:t>
            </a:r>
            <a:r>
              <a:rPr sz="1300" b="1" spc="-10" dirty="0">
                <a:solidFill>
                  <a:srgbClr val="FFFFFF"/>
                </a:solidFill>
                <a:latin typeface="Calibri"/>
                <a:cs typeface="Calibri"/>
              </a:rPr>
              <a:t> κο</a:t>
            </a:r>
            <a:r>
              <a:rPr sz="1300" b="1" dirty="0">
                <a:solidFill>
                  <a:srgbClr val="FFFFFF"/>
                </a:solidFill>
                <a:latin typeface="Calibri"/>
                <a:cs typeface="Calibri"/>
              </a:rPr>
              <a:t>υ</a:t>
            </a:r>
            <a:r>
              <a:rPr sz="1300" b="1" spc="-5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1300" b="1" spc="-10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300" b="1" spc="-20" dirty="0">
                <a:solidFill>
                  <a:srgbClr val="FFFFFF"/>
                </a:solidFill>
                <a:latin typeface="Calibri"/>
                <a:cs typeface="Calibri"/>
              </a:rPr>
              <a:t>ί</a:t>
            </a:r>
            <a:r>
              <a:rPr sz="1300" b="1" spc="-5" dirty="0">
                <a:solidFill>
                  <a:srgbClr val="FFFFFF"/>
                </a:solidFill>
                <a:latin typeface="Calibri"/>
                <a:cs typeface="Calibri"/>
              </a:rPr>
              <a:t>ω</a:t>
            </a:r>
            <a:r>
              <a:rPr sz="1300" b="1" spc="-10" dirty="0">
                <a:solidFill>
                  <a:srgbClr val="FFFFFF"/>
                </a:solidFill>
                <a:latin typeface="Calibri"/>
                <a:cs typeface="Calibri"/>
              </a:rPr>
              <a:t>ν</a:t>
            </a:r>
            <a:r>
              <a:rPr sz="1300" b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b="1" spc="-10" dirty="0">
                <a:solidFill>
                  <a:srgbClr val="FFFFFF"/>
                </a:solidFill>
                <a:latin typeface="Calibri"/>
                <a:cs typeface="Calibri"/>
              </a:rPr>
              <a:t>και</a:t>
            </a:r>
            <a:r>
              <a:rPr sz="1300" b="1" spc="-5" dirty="0">
                <a:solidFill>
                  <a:srgbClr val="FFFFFF"/>
                </a:solidFill>
                <a:latin typeface="Calibri"/>
                <a:cs typeface="Calibri"/>
              </a:rPr>
              <a:t> κέ</a:t>
            </a:r>
            <a:r>
              <a:rPr sz="1300" b="1" spc="-25" dirty="0">
                <a:solidFill>
                  <a:srgbClr val="FFFFFF"/>
                </a:solidFill>
                <a:latin typeface="Calibri"/>
                <a:cs typeface="Calibri"/>
              </a:rPr>
              <a:t>ν</a:t>
            </a:r>
            <a:r>
              <a:rPr sz="1300" b="1" spc="-20" dirty="0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sz="1300" b="1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1300" b="1" spc="-5" dirty="0">
                <a:solidFill>
                  <a:srgbClr val="FFFFFF"/>
                </a:solidFill>
                <a:latin typeface="Calibri"/>
                <a:cs typeface="Calibri"/>
              </a:rPr>
              <a:t>ω</a:t>
            </a:r>
            <a:r>
              <a:rPr sz="1300" b="1" spc="-10" dirty="0">
                <a:solidFill>
                  <a:srgbClr val="FFFFFF"/>
                </a:solidFill>
                <a:latin typeface="Calibri"/>
                <a:cs typeface="Calibri"/>
              </a:rPr>
              <a:t>ν α</a:t>
            </a:r>
            <a:r>
              <a:rPr sz="1300" b="1" spc="-20" dirty="0">
                <a:solidFill>
                  <a:srgbClr val="FFFFFF"/>
                </a:solidFill>
                <a:latin typeface="Calibri"/>
                <a:cs typeface="Calibri"/>
              </a:rPr>
              <a:t>ισθητι</a:t>
            </a:r>
            <a:r>
              <a:rPr sz="1300" b="1" spc="-10" dirty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1300" b="1" spc="-20" dirty="0">
                <a:solidFill>
                  <a:srgbClr val="FFFFFF"/>
                </a:solidFill>
                <a:latin typeface="Calibri"/>
                <a:cs typeface="Calibri"/>
              </a:rPr>
              <a:t>ή</a:t>
            </a:r>
            <a:r>
              <a:rPr sz="1300" b="1" spc="-5" dirty="0">
                <a:solidFill>
                  <a:srgbClr val="FFFFFF"/>
                </a:solidFill>
                <a:latin typeface="Calibri"/>
                <a:cs typeface="Calibri"/>
              </a:rPr>
              <a:t>ς.</a:t>
            </a:r>
            <a:endParaRPr sz="1300">
              <a:latin typeface="Calibri"/>
              <a:cs typeface="Calibri"/>
            </a:endParaRPr>
          </a:p>
          <a:p>
            <a:pPr marL="25400" algn="ctr">
              <a:lnSpc>
                <a:spcPct val="100000"/>
              </a:lnSpc>
              <a:spcBef>
                <a:spcPts val="600"/>
              </a:spcBef>
            </a:pP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r>
              <a:rPr sz="1300" b="1" spc="-15" dirty="0">
                <a:solidFill>
                  <a:srgbClr val="FFFFFF"/>
                </a:solidFill>
                <a:latin typeface="Calibri"/>
                <a:cs typeface="Calibri"/>
              </a:rPr>
              <a:t>Δ</a:t>
            </a:r>
            <a:r>
              <a:rPr sz="1300" b="1" spc="-20" dirty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1300" b="1" spc="-10" dirty="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sz="1300" b="1" spc="-15" dirty="0">
                <a:solidFill>
                  <a:srgbClr val="FFFFFF"/>
                </a:solidFill>
                <a:latin typeface="Calibri"/>
                <a:cs typeface="Calibri"/>
              </a:rPr>
              <a:t>ιτ</a:t>
            </a:r>
            <a:r>
              <a:rPr sz="1300" b="1" spc="-10" dirty="0">
                <a:solidFill>
                  <a:srgbClr val="FFFFFF"/>
                </a:solidFill>
                <a:latin typeface="Calibri"/>
                <a:cs typeface="Calibri"/>
              </a:rPr>
              <a:t>ο</a:t>
            </a:r>
            <a:r>
              <a:rPr sz="1300" b="1" spc="-20" dirty="0">
                <a:solidFill>
                  <a:srgbClr val="FFFFFF"/>
                </a:solidFill>
                <a:latin typeface="Calibri"/>
                <a:cs typeface="Calibri"/>
              </a:rPr>
              <a:t>λ</a:t>
            </a:r>
            <a:r>
              <a:rPr sz="1300" b="1" spc="-10" dirty="0">
                <a:solidFill>
                  <a:srgbClr val="FFFFFF"/>
                </a:solidFill>
                <a:latin typeface="Calibri"/>
                <a:cs typeface="Calibri"/>
              </a:rPr>
              <a:t>ο</a:t>
            </a:r>
            <a:r>
              <a:rPr sz="1300" b="1" spc="-20" dirty="0">
                <a:solidFill>
                  <a:srgbClr val="FFFFFF"/>
                </a:solidFill>
                <a:latin typeface="Calibri"/>
                <a:cs typeface="Calibri"/>
              </a:rPr>
              <a:t>γι</a:t>
            </a:r>
            <a:r>
              <a:rPr sz="1300" b="1" spc="-10" dirty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1300" b="1" spc="-5" dirty="0">
                <a:solidFill>
                  <a:srgbClr val="FFFFFF"/>
                </a:solidFill>
                <a:latin typeface="Calibri"/>
                <a:cs typeface="Calibri"/>
              </a:rPr>
              <a:t>έ</a:t>
            </a:r>
            <a:r>
              <a:rPr sz="1300" b="1" spc="-10" dirty="0">
                <a:solidFill>
                  <a:srgbClr val="FFFFFF"/>
                </a:solidFill>
                <a:latin typeface="Calibri"/>
                <a:cs typeface="Calibri"/>
              </a:rPr>
              <a:t>ς</a:t>
            </a:r>
            <a:endParaRPr sz="1300">
              <a:latin typeface="Calibri"/>
              <a:cs typeface="Calibri"/>
            </a:endParaRPr>
          </a:p>
          <a:p>
            <a:pPr marL="23495" algn="ctr">
              <a:lnSpc>
                <a:spcPct val="100000"/>
              </a:lnSpc>
            </a:pPr>
            <a:r>
              <a:rPr sz="1300" b="1" dirty="0">
                <a:solidFill>
                  <a:srgbClr val="FFFFFF"/>
                </a:solidFill>
                <a:latin typeface="Calibri"/>
                <a:cs typeface="Calibri"/>
              </a:rPr>
              <a:t>υ</a:t>
            </a:r>
            <a:r>
              <a:rPr sz="1300" b="1" spc="-15" dirty="0">
                <a:solidFill>
                  <a:srgbClr val="FFFFFF"/>
                </a:solidFill>
                <a:latin typeface="Calibri"/>
                <a:cs typeface="Calibri"/>
              </a:rPr>
              <a:t>π</a:t>
            </a:r>
            <a:r>
              <a:rPr sz="1300" b="1" spc="-20" dirty="0">
                <a:solidFill>
                  <a:srgbClr val="FFFFFF"/>
                </a:solidFill>
                <a:latin typeface="Calibri"/>
                <a:cs typeface="Calibri"/>
              </a:rPr>
              <a:t>η</a:t>
            </a:r>
            <a:r>
              <a:rPr sz="1300" b="1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1300" b="1" spc="-5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300" b="1" spc="-20" dirty="0">
                <a:solidFill>
                  <a:srgbClr val="FFFFFF"/>
                </a:solidFill>
                <a:latin typeface="Calibri"/>
                <a:cs typeface="Calibri"/>
              </a:rPr>
              <a:t>σί</a:t>
            </a:r>
            <a:r>
              <a:rPr sz="1300" b="1" spc="-5" dirty="0">
                <a:solidFill>
                  <a:srgbClr val="FFFFFF"/>
                </a:solidFill>
                <a:latin typeface="Calibri"/>
                <a:cs typeface="Calibri"/>
              </a:rPr>
              <a:t>ες.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89150" y="4211573"/>
            <a:ext cx="6686550" cy="431800"/>
          </a:xfrm>
          <a:prstGeom prst="rect">
            <a:avLst/>
          </a:prstGeom>
          <a:solidFill>
            <a:srgbClr val="DEEBEE"/>
          </a:solidFill>
        </p:spPr>
        <p:txBody>
          <a:bodyPr vert="horz" wrap="square" lIns="0" tIns="0" rIns="0" bIns="0" rtlCol="0">
            <a:spAutoFit/>
          </a:bodyPr>
          <a:lstStyle/>
          <a:p>
            <a:pPr marL="107950">
              <a:lnSpc>
                <a:spcPct val="100000"/>
              </a:lnSpc>
            </a:pPr>
            <a:r>
              <a:rPr sz="1300" spc="-20" dirty="0">
                <a:latin typeface="Calibri"/>
                <a:cs typeface="Calibri"/>
              </a:rPr>
              <a:t>Έ</a:t>
            </a:r>
            <a:r>
              <a:rPr sz="1300" spc="-5" dirty="0">
                <a:latin typeface="Calibri"/>
                <a:cs typeface="Calibri"/>
              </a:rPr>
              <a:t>ω</a:t>
            </a:r>
            <a:r>
              <a:rPr sz="1300" spc="-10" dirty="0">
                <a:latin typeface="Calibri"/>
                <a:cs typeface="Calibri"/>
              </a:rPr>
              <a:t>ς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spc="-20" dirty="0">
                <a:latin typeface="Calibri"/>
                <a:cs typeface="Calibri"/>
              </a:rPr>
              <a:t>10</a:t>
            </a:r>
            <a:r>
              <a:rPr sz="1300" spc="-10" dirty="0">
                <a:latin typeface="Calibri"/>
                <a:cs typeface="Calibri"/>
              </a:rPr>
              <a:t>0</a:t>
            </a:r>
            <a:r>
              <a:rPr sz="1300" spc="3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τ</a:t>
            </a:r>
            <a:r>
              <a:rPr sz="1300" spc="0" dirty="0">
                <a:latin typeface="Calibri"/>
                <a:cs typeface="Calibri"/>
              </a:rPr>
              <a:t>.</a:t>
            </a:r>
            <a:r>
              <a:rPr sz="1300" spc="-5" dirty="0">
                <a:latin typeface="Calibri"/>
                <a:cs typeface="Calibri"/>
              </a:rPr>
              <a:t>μ.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316976" y="4194175"/>
            <a:ext cx="3221355" cy="431800"/>
          </a:xfrm>
          <a:prstGeom prst="rect">
            <a:avLst/>
          </a:prstGeom>
          <a:solidFill>
            <a:srgbClr val="DEEBEE"/>
          </a:solidFill>
        </p:spPr>
        <p:txBody>
          <a:bodyPr vert="horz" wrap="square" lIns="0" tIns="0" rIns="0" bIns="0" rtlCol="0">
            <a:spAutoFit/>
          </a:bodyPr>
          <a:lstStyle/>
          <a:p>
            <a:pPr marL="73660">
              <a:lnSpc>
                <a:spcPct val="100000"/>
              </a:lnSpc>
            </a:pPr>
            <a:r>
              <a:rPr sz="1300" spc="-10" dirty="0">
                <a:latin typeface="Calibri"/>
                <a:cs typeface="Calibri"/>
              </a:rPr>
              <a:t>4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άτ</a:t>
            </a:r>
            <a:r>
              <a:rPr sz="1300" spc="-20" dirty="0">
                <a:latin typeface="Calibri"/>
                <a:cs typeface="Calibri"/>
              </a:rPr>
              <a:t>ο</a:t>
            </a:r>
            <a:r>
              <a:rPr sz="1300" spc="-5" dirty="0">
                <a:latin typeface="Calibri"/>
                <a:cs typeface="Calibri"/>
              </a:rPr>
              <a:t>μ</a:t>
            </a:r>
            <a:r>
              <a:rPr sz="1300" spc="-10" dirty="0">
                <a:latin typeface="Calibri"/>
                <a:cs typeface="Calibri"/>
              </a:rPr>
              <a:t>α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89150" y="4741862"/>
            <a:ext cx="6686550" cy="640080"/>
          </a:xfrm>
          <a:prstGeom prst="rect">
            <a:avLst/>
          </a:prstGeom>
          <a:solidFill>
            <a:srgbClr val="DEEBEE"/>
          </a:solidFill>
        </p:spPr>
        <p:txBody>
          <a:bodyPr vert="horz" wrap="square" lIns="0" tIns="0" rIns="0" bIns="0" rtlCol="0">
            <a:spAutoFit/>
          </a:bodyPr>
          <a:lstStyle/>
          <a:p>
            <a:pPr marL="107950">
              <a:lnSpc>
                <a:spcPct val="100000"/>
              </a:lnSpc>
            </a:pPr>
            <a:r>
              <a:rPr sz="1300" spc="-20" dirty="0">
                <a:latin typeface="Calibri"/>
                <a:cs typeface="Calibri"/>
              </a:rPr>
              <a:t>Άν</a:t>
            </a:r>
            <a:r>
              <a:rPr sz="1300" spc="-10" dirty="0">
                <a:latin typeface="Calibri"/>
                <a:cs typeface="Calibri"/>
              </a:rPr>
              <a:t>ω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τ</a:t>
            </a:r>
            <a:r>
              <a:rPr sz="1300" dirty="0">
                <a:latin typeface="Calibri"/>
                <a:cs typeface="Calibri"/>
              </a:rPr>
              <a:t>ω</a:t>
            </a:r>
            <a:r>
              <a:rPr sz="1300" spc="-10" dirty="0">
                <a:latin typeface="Calibri"/>
                <a:cs typeface="Calibri"/>
              </a:rPr>
              <a:t>ν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spc="-20" dirty="0">
                <a:latin typeface="Calibri"/>
                <a:cs typeface="Calibri"/>
              </a:rPr>
              <a:t>10</a:t>
            </a:r>
            <a:r>
              <a:rPr sz="1300" spc="-10" dirty="0">
                <a:latin typeface="Calibri"/>
                <a:cs typeface="Calibri"/>
              </a:rPr>
              <a:t>0</a:t>
            </a:r>
            <a:r>
              <a:rPr sz="1300" spc="3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τ</a:t>
            </a:r>
            <a:r>
              <a:rPr sz="1300" spc="0" dirty="0">
                <a:latin typeface="Calibri"/>
                <a:cs typeface="Calibri"/>
              </a:rPr>
              <a:t>.</a:t>
            </a:r>
            <a:r>
              <a:rPr sz="1300" spc="-5" dirty="0">
                <a:latin typeface="Calibri"/>
                <a:cs typeface="Calibri"/>
              </a:rPr>
              <a:t>μ.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329676" y="4718050"/>
            <a:ext cx="3222625" cy="676275"/>
          </a:xfrm>
          <a:prstGeom prst="rect">
            <a:avLst/>
          </a:prstGeom>
          <a:solidFill>
            <a:srgbClr val="DEEBEE"/>
          </a:solidFill>
        </p:spPr>
        <p:txBody>
          <a:bodyPr vert="horz" wrap="square" lIns="0" tIns="0" rIns="0" bIns="0" rtlCol="0">
            <a:spAutoFit/>
          </a:bodyPr>
          <a:lstStyle/>
          <a:p>
            <a:pPr marL="73660">
              <a:lnSpc>
                <a:spcPct val="100000"/>
              </a:lnSpc>
            </a:pPr>
            <a:r>
              <a:rPr sz="1300" spc="-10" dirty="0">
                <a:latin typeface="Calibri"/>
                <a:cs typeface="Calibri"/>
              </a:rPr>
              <a:t>+</a:t>
            </a:r>
            <a:r>
              <a:rPr sz="1300" spc="-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1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άτ</a:t>
            </a:r>
            <a:r>
              <a:rPr sz="1300" spc="-20" dirty="0">
                <a:latin typeface="Calibri"/>
                <a:cs typeface="Calibri"/>
              </a:rPr>
              <a:t>ο</a:t>
            </a:r>
            <a:r>
              <a:rPr sz="1300" spc="-5" dirty="0">
                <a:latin typeface="Calibri"/>
                <a:cs typeface="Calibri"/>
              </a:rPr>
              <a:t>μ</a:t>
            </a:r>
            <a:r>
              <a:rPr sz="1300" spc="-10" dirty="0">
                <a:latin typeface="Calibri"/>
                <a:cs typeface="Calibri"/>
              </a:rPr>
              <a:t>ο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α</a:t>
            </a:r>
            <a:r>
              <a:rPr sz="1300" spc="-20" dirty="0">
                <a:latin typeface="Calibri"/>
                <a:cs typeface="Calibri"/>
              </a:rPr>
              <a:t>ν</a:t>
            </a:r>
            <a:r>
              <a:rPr sz="1300" spc="-10" dirty="0">
                <a:latin typeface="Calibri"/>
                <a:cs typeface="Calibri"/>
              </a:rPr>
              <a:t>ά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20" dirty="0">
                <a:latin typeface="Calibri"/>
                <a:cs typeface="Calibri"/>
              </a:rPr>
              <a:t>2</a:t>
            </a:r>
            <a:r>
              <a:rPr sz="1300" spc="-10" dirty="0">
                <a:latin typeface="Calibri"/>
                <a:cs typeface="Calibri"/>
              </a:rPr>
              <a:t>5</a:t>
            </a:r>
            <a:r>
              <a:rPr sz="1300" spc="3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τ</a:t>
            </a:r>
            <a:r>
              <a:rPr sz="1300" spc="0" dirty="0">
                <a:latin typeface="Calibri"/>
                <a:cs typeface="Calibri"/>
              </a:rPr>
              <a:t>.</a:t>
            </a:r>
            <a:r>
              <a:rPr sz="1300" spc="-5" dirty="0">
                <a:latin typeface="Calibri"/>
                <a:cs typeface="Calibri"/>
              </a:rPr>
              <a:t>μ.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36700" y="5486400"/>
            <a:ext cx="9949180" cy="697230"/>
          </a:xfrm>
          <a:prstGeom prst="rect">
            <a:avLst/>
          </a:prstGeom>
          <a:solidFill>
            <a:srgbClr val="DEEBEE"/>
          </a:solidFill>
        </p:spPr>
        <p:txBody>
          <a:bodyPr vert="horz" wrap="square" lIns="0" tIns="0" rIns="0" bIns="0" rtlCol="0">
            <a:spAutoFit/>
          </a:bodyPr>
          <a:lstStyle/>
          <a:p>
            <a:pPr marL="107950">
              <a:lnSpc>
                <a:spcPct val="100000"/>
              </a:lnSpc>
            </a:pPr>
            <a:r>
              <a:rPr sz="1300" spc="-20" dirty="0">
                <a:latin typeface="Wingdings"/>
                <a:cs typeface="Wingdings"/>
              </a:rPr>
              <a:t></a:t>
            </a:r>
            <a:r>
              <a:rPr sz="1300" spc="-25" dirty="0">
                <a:latin typeface="Calibri"/>
                <a:cs typeface="Calibri"/>
              </a:rPr>
              <a:t>Γ</a:t>
            </a:r>
            <a:r>
              <a:rPr sz="1300" spc="-10" dirty="0">
                <a:latin typeface="Calibri"/>
                <a:cs typeface="Calibri"/>
              </a:rPr>
              <a:t>ια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τ</a:t>
            </a:r>
            <a:r>
              <a:rPr sz="1300" dirty="0">
                <a:latin typeface="Calibri"/>
                <a:cs typeface="Calibri"/>
              </a:rPr>
              <a:t>ι</a:t>
            </a:r>
            <a:r>
              <a:rPr sz="1300" spc="-10" dirty="0">
                <a:latin typeface="Calibri"/>
                <a:cs typeface="Calibri"/>
              </a:rPr>
              <a:t>ς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20" dirty="0">
                <a:latin typeface="Calibri"/>
                <a:cs typeface="Calibri"/>
              </a:rPr>
              <a:t>υ</a:t>
            </a:r>
            <a:r>
              <a:rPr sz="1300" spc="-10" dirty="0">
                <a:latin typeface="Calibri"/>
                <a:cs typeface="Calibri"/>
              </a:rPr>
              <a:t>πη</a:t>
            </a:r>
            <a:r>
              <a:rPr sz="1300" spc="-20" dirty="0">
                <a:latin typeface="Calibri"/>
                <a:cs typeface="Calibri"/>
              </a:rPr>
              <a:t>ρ</a:t>
            </a:r>
            <a:r>
              <a:rPr sz="1300" spc="-30" dirty="0">
                <a:latin typeface="Calibri"/>
                <a:cs typeface="Calibri"/>
              </a:rPr>
              <a:t>ε</a:t>
            </a:r>
            <a:r>
              <a:rPr sz="1300" spc="-5" dirty="0">
                <a:latin typeface="Calibri"/>
                <a:cs typeface="Calibri"/>
              </a:rPr>
              <a:t>σίε</a:t>
            </a:r>
            <a:r>
              <a:rPr sz="1300" spc="-10" dirty="0">
                <a:latin typeface="Calibri"/>
                <a:cs typeface="Calibri"/>
              </a:rPr>
              <a:t>ς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πλ</a:t>
            </a:r>
            <a:r>
              <a:rPr sz="1300" spc="-35" dirty="0">
                <a:latin typeface="Calibri"/>
                <a:cs typeface="Calibri"/>
              </a:rPr>
              <a:t>η</a:t>
            </a:r>
            <a:r>
              <a:rPr sz="1300" spc="-10" dirty="0">
                <a:latin typeface="Calibri"/>
                <a:cs typeface="Calibri"/>
              </a:rPr>
              <a:t>ν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τ</a:t>
            </a:r>
            <a:r>
              <a:rPr sz="1300" dirty="0">
                <a:latin typeface="Calibri"/>
                <a:cs typeface="Calibri"/>
              </a:rPr>
              <a:t>ω</a:t>
            </a:r>
            <a:r>
              <a:rPr sz="1300" spc="-10" dirty="0">
                <a:latin typeface="Calibri"/>
                <a:cs typeface="Calibri"/>
              </a:rPr>
              <a:t>ν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spc="-50" dirty="0">
                <a:latin typeface="Calibri"/>
                <a:cs typeface="Calibri"/>
              </a:rPr>
              <a:t>κ</a:t>
            </a:r>
            <a:r>
              <a:rPr sz="1300" spc="-25" dirty="0">
                <a:latin typeface="Calibri"/>
                <a:cs typeface="Calibri"/>
              </a:rPr>
              <a:t>ο</a:t>
            </a:r>
            <a:r>
              <a:rPr sz="1300" spc="-5" dirty="0">
                <a:latin typeface="Calibri"/>
                <a:cs typeface="Calibri"/>
              </a:rPr>
              <a:t>μμω</a:t>
            </a:r>
            <a:r>
              <a:rPr sz="1300" spc="-10" dirty="0">
                <a:latin typeface="Calibri"/>
                <a:cs typeface="Calibri"/>
              </a:rPr>
              <a:t>τη</a:t>
            </a:r>
            <a:r>
              <a:rPr sz="1300" spc="-20" dirty="0">
                <a:latin typeface="Calibri"/>
                <a:cs typeface="Calibri"/>
              </a:rPr>
              <a:t>ρ</a:t>
            </a:r>
            <a:r>
              <a:rPr sz="1300" spc="-5" dirty="0">
                <a:latin typeface="Calibri"/>
                <a:cs typeface="Calibri"/>
              </a:rPr>
              <a:t>ίω</a:t>
            </a:r>
            <a:r>
              <a:rPr sz="1300" spc="-20" dirty="0">
                <a:latin typeface="Calibri"/>
                <a:cs typeface="Calibri"/>
              </a:rPr>
              <a:t>ν</a:t>
            </a:r>
            <a:r>
              <a:rPr sz="1300" spc="-5" dirty="0">
                <a:latin typeface="Calibri"/>
                <a:cs typeface="Calibri"/>
              </a:rPr>
              <a:t>,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0" dirty="0">
                <a:latin typeface="Calibri"/>
                <a:cs typeface="Calibri"/>
              </a:rPr>
              <a:t>κ</a:t>
            </a:r>
            <a:r>
              <a:rPr sz="1300" spc="-25" dirty="0">
                <a:latin typeface="Calibri"/>
                <a:cs typeface="Calibri"/>
              </a:rPr>
              <a:t>ο</a:t>
            </a:r>
            <a:r>
              <a:rPr sz="1300" spc="-20" dirty="0">
                <a:latin typeface="Calibri"/>
                <a:cs typeface="Calibri"/>
              </a:rPr>
              <a:t>υ</a:t>
            </a:r>
            <a:r>
              <a:rPr sz="1300" spc="-25" dirty="0">
                <a:latin typeface="Calibri"/>
                <a:cs typeface="Calibri"/>
              </a:rPr>
              <a:t>ρ</a:t>
            </a:r>
            <a:r>
              <a:rPr sz="1300" spc="-5" dirty="0">
                <a:latin typeface="Calibri"/>
                <a:cs typeface="Calibri"/>
              </a:rPr>
              <a:t>είω</a:t>
            </a:r>
            <a:r>
              <a:rPr sz="1300" spc="-10" dirty="0">
                <a:latin typeface="Calibri"/>
                <a:cs typeface="Calibri"/>
              </a:rPr>
              <a:t>ν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0" dirty="0">
                <a:latin typeface="Calibri"/>
                <a:cs typeface="Calibri"/>
              </a:rPr>
              <a:t>κ</a:t>
            </a:r>
            <a:r>
              <a:rPr sz="1300" spc="-5" dirty="0">
                <a:latin typeface="Calibri"/>
                <a:cs typeface="Calibri"/>
              </a:rPr>
              <a:t>αι </a:t>
            </a:r>
            <a:r>
              <a:rPr sz="1300" spc="-20" dirty="0">
                <a:latin typeface="Calibri"/>
                <a:cs typeface="Calibri"/>
              </a:rPr>
              <a:t>δ</a:t>
            </a:r>
            <a:r>
              <a:rPr sz="1300" spc="-5" dirty="0">
                <a:latin typeface="Calibri"/>
                <a:cs typeface="Calibri"/>
              </a:rPr>
              <a:t>ια</a:t>
            </a:r>
            <a:r>
              <a:rPr sz="1300" spc="-25" dirty="0">
                <a:latin typeface="Calibri"/>
                <a:cs typeface="Calibri"/>
              </a:rPr>
              <a:t>ι</a:t>
            </a:r>
            <a:r>
              <a:rPr sz="1300" spc="-5" dirty="0">
                <a:latin typeface="Calibri"/>
                <a:cs typeface="Calibri"/>
              </a:rPr>
              <a:t>τ</a:t>
            </a:r>
            <a:r>
              <a:rPr sz="1300" spc="-20" dirty="0">
                <a:latin typeface="Calibri"/>
                <a:cs typeface="Calibri"/>
              </a:rPr>
              <a:t>ο</a:t>
            </a:r>
            <a:r>
              <a:rPr sz="1300" spc="-35" dirty="0">
                <a:latin typeface="Calibri"/>
                <a:cs typeface="Calibri"/>
              </a:rPr>
              <a:t>λ</a:t>
            </a:r>
            <a:r>
              <a:rPr sz="1300" spc="-25" dirty="0">
                <a:latin typeface="Calibri"/>
                <a:cs typeface="Calibri"/>
              </a:rPr>
              <a:t>ο</a:t>
            </a:r>
            <a:r>
              <a:rPr sz="1300" spc="-5" dirty="0">
                <a:latin typeface="Calibri"/>
                <a:cs typeface="Calibri"/>
              </a:rPr>
              <a:t>γί</a:t>
            </a:r>
            <a:r>
              <a:rPr sz="1300" dirty="0">
                <a:latin typeface="Calibri"/>
                <a:cs typeface="Calibri"/>
              </a:rPr>
              <a:t>α</a:t>
            </a:r>
            <a:r>
              <a:rPr sz="1300" spc="-20" dirty="0">
                <a:latin typeface="Calibri"/>
                <a:cs typeface="Calibri"/>
              </a:rPr>
              <a:t>ς</a:t>
            </a:r>
            <a:r>
              <a:rPr sz="1300" spc="-5" dirty="0">
                <a:latin typeface="Calibri"/>
                <a:cs typeface="Calibri"/>
              </a:rPr>
              <a:t>,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85" dirty="0">
                <a:latin typeface="Calibri"/>
                <a:cs typeface="Calibri"/>
              </a:rPr>
              <a:t> </a:t>
            </a:r>
            <a:r>
              <a:rPr sz="1300" b="1" spc="-10" dirty="0">
                <a:latin typeface="Calibri"/>
                <a:cs typeface="Calibri"/>
              </a:rPr>
              <a:t>α</a:t>
            </a:r>
            <a:r>
              <a:rPr sz="1300" b="1" spc="-40" dirty="0">
                <a:latin typeface="Calibri"/>
                <a:cs typeface="Calibri"/>
              </a:rPr>
              <a:t>π</a:t>
            </a:r>
            <a:r>
              <a:rPr sz="1300" b="1" spc="-10" dirty="0">
                <a:latin typeface="Calibri"/>
                <a:cs typeface="Calibri"/>
              </a:rPr>
              <a:t>α</a:t>
            </a:r>
            <a:r>
              <a:rPr sz="1300" b="1" spc="-40" dirty="0">
                <a:latin typeface="Calibri"/>
                <a:cs typeface="Calibri"/>
              </a:rPr>
              <a:t>ι</a:t>
            </a:r>
            <a:r>
              <a:rPr sz="1300" b="1" spc="-20" dirty="0">
                <a:latin typeface="Calibri"/>
                <a:cs typeface="Calibri"/>
              </a:rPr>
              <a:t>τ</a:t>
            </a:r>
            <a:r>
              <a:rPr sz="1300" b="1" spc="-5" dirty="0">
                <a:latin typeface="Calibri"/>
                <a:cs typeface="Calibri"/>
              </a:rPr>
              <a:t>ε</a:t>
            </a:r>
            <a:r>
              <a:rPr sz="1300" b="1" spc="-40" dirty="0">
                <a:latin typeface="Calibri"/>
                <a:cs typeface="Calibri"/>
              </a:rPr>
              <a:t>ί</a:t>
            </a:r>
            <a:r>
              <a:rPr sz="1300" b="1" spc="-20" dirty="0">
                <a:latin typeface="Calibri"/>
                <a:cs typeface="Calibri"/>
              </a:rPr>
              <a:t>τ</a:t>
            </a:r>
            <a:r>
              <a:rPr sz="1300" b="1" spc="-10" dirty="0">
                <a:latin typeface="Calibri"/>
                <a:cs typeface="Calibri"/>
              </a:rPr>
              <a:t>αι</a:t>
            </a:r>
            <a:r>
              <a:rPr sz="1300" b="1" spc="55" dirty="0">
                <a:latin typeface="Calibri"/>
                <a:cs typeface="Calibri"/>
              </a:rPr>
              <a:t> </a:t>
            </a:r>
            <a:r>
              <a:rPr sz="1300" b="1" spc="-10" dirty="0">
                <a:latin typeface="Calibri"/>
                <a:cs typeface="Calibri"/>
              </a:rPr>
              <a:t>η</a:t>
            </a:r>
            <a:r>
              <a:rPr sz="1300" b="1" spc="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α</a:t>
            </a:r>
            <a:r>
              <a:rPr sz="1300" spc="-20" dirty="0">
                <a:latin typeface="Calibri"/>
                <a:cs typeface="Calibri"/>
              </a:rPr>
              <a:t>ν</a:t>
            </a:r>
            <a:r>
              <a:rPr sz="1300" spc="-5" dirty="0">
                <a:latin typeface="Calibri"/>
                <a:cs typeface="Calibri"/>
              </a:rPr>
              <a:t>ά</a:t>
            </a:r>
            <a:r>
              <a:rPr sz="1300" spc="-10" dirty="0">
                <a:latin typeface="Calibri"/>
                <a:cs typeface="Calibri"/>
              </a:rPr>
              <a:t>πτ</a:t>
            </a:r>
            <a:r>
              <a:rPr sz="1300" spc="-20" dirty="0">
                <a:latin typeface="Calibri"/>
                <a:cs typeface="Calibri"/>
              </a:rPr>
              <a:t>υξ</a:t>
            </a:r>
            <a:r>
              <a:rPr sz="1300" spc="-10" dirty="0">
                <a:latin typeface="Calibri"/>
                <a:cs typeface="Calibri"/>
              </a:rPr>
              <a:t>η</a:t>
            </a:r>
            <a:r>
              <a:rPr sz="1300" spc="15" dirty="0">
                <a:latin typeface="Calibri"/>
                <a:cs typeface="Calibri"/>
              </a:rPr>
              <a:t> </a:t>
            </a:r>
            <a:r>
              <a:rPr sz="1300" spc="-20" dirty="0">
                <a:latin typeface="Calibri"/>
                <a:cs typeface="Calibri"/>
              </a:rPr>
              <a:t>δ</a:t>
            </a:r>
            <a:r>
              <a:rPr sz="1300" spc="-5" dirty="0">
                <a:latin typeface="Calibri"/>
                <a:cs typeface="Calibri"/>
              </a:rPr>
              <a:t>ια</a:t>
            </a:r>
            <a:r>
              <a:rPr sz="1300" spc="-35" dirty="0">
                <a:latin typeface="Calibri"/>
                <a:cs typeface="Calibri"/>
              </a:rPr>
              <a:t>χ</a:t>
            </a:r>
            <a:r>
              <a:rPr sz="1300" spc="-5" dirty="0">
                <a:latin typeface="Calibri"/>
                <a:cs typeface="Calibri"/>
              </a:rPr>
              <a:t>ω</a:t>
            </a:r>
            <a:r>
              <a:rPr sz="1300" spc="-25" dirty="0">
                <a:latin typeface="Calibri"/>
                <a:cs typeface="Calibri"/>
              </a:rPr>
              <a:t>ρ</a:t>
            </a:r>
            <a:r>
              <a:rPr sz="1300" spc="-5" dirty="0">
                <a:latin typeface="Calibri"/>
                <a:cs typeface="Calibri"/>
              </a:rPr>
              <a:t>ι</a:t>
            </a:r>
            <a:r>
              <a:rPr sz="1300" spc="15" dirty="0">
                <a:latin typeface="Calibri"/>
                <a:cs typeface="Calibri"/>
              </a:rPr>
              <a:t>σ</a:t>
            </a:r>
            <a:r>
              <a:rPr sz="1300" spc="-5" dirty="0">
                <a:latin typeface="Calibri"/>
                <a:cs typeface="Calibri"/>
              </a:rPr>
              <a:t>τ</a:t>
            </a:r>
            <a:r>
              <a:rPr sz="1300" dirty="0">
                <a:latin typeface="Calibri"/>
                <a:cs typeface="Calibri"/>
              </a:rPr>
              <a:t>ι</a:t>
            </a:r>
            <a:r>
              <a:rPr sz="1300" spc="-50" dirty="0">
                <a:latin typeface="Calibri"/>
                <a:cs typeface="Calibri"/>
              </a:rPr>
              <a:t>κ</a:t>
            </a:r>
            <a:r>
              <a:rPr sz="1300" spc="-25" dirty="0">
                <a:latin typeface="Calibri"/>
                <a:cs typeface="Calibri"/>
              </a:rPr>
              <a:t>ο</a:t>
            </a:r>
            <a:r>
              <a:rPr sz="1300" spc="-10" dirty="0">
                <a:latin typeface="Calibri"/>
                <a:cs typeface="Calibri"/>
              </a:rPr>
              <a:t>ύ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π</a:t>
            </a:r>
            <a:r>
              <a:rPr sz="1300" dirty="0">
                <a:latin typeface="Calibri"/>
                <a:cs typeface="Calibri"/>
              </a:rPr>
              <a:t>ε</a:t>
            </a:r>
            <a:r>
              <a:rPr sz="1300" spc="-5" dirty="0">
                <a:latin typeface="Calibri"/>
                <a:cs typeface="Calibri"/>
              </a:rPr>
              <a:t>τ</a:t>
            </a:r>
            <a:r>
              <a:rPr sz="1300" dirty="0">
                <a:latin typeface="Calibri"/>
                <a:cs typeface="Calibri"/>
              </a:rPr>
              <a:t>ά</a:t>
            </a:r>
            <a:r>
              <a:rPr sz="1300" spc="-5" dirty="0">
                <a:latin typeface="Calibri"/>
                <a:cs typeface="Calibri"/>
              </a:rPr>
              <a:t>σματ</a:t>
            </a:r>
            <a:r>
              <a:rPr sz="1300" spc="-20" dirty="0">
                <a:latin typeface="Calibri"/>
                <a:cs typeface="Calibri"/>
              </a:rPr>
              <a:t>ο</a:t>
            </a:r>
            <a:r>
              <a:rPr sz="1300" spc="-10" dirty="0">
                <a:latin typeface="Calibri"/>
                <a:cs typeface="Calibri"/>
              </a:rPr>
              <a:t>ς</a:t>
            </a:r>
            <a:r>
              <a:rPr sz="1300" spc="-6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τ</a:t>
            </a:r>
            <a:r>
              <a:rPr sz="1300" spc="-15" dirty="0">
                <a:latin typeface="Calibri"/>
                <a:cs typeface="Calibri"/>
              </a:rPr>
              <a:t>ύ</a:t>
            </a:r>
            <a:r>
              <a:rPr sz="1300" spc="-10" dirty="0">
                <a:latin typeface="Calibri"/>
                <a:cs typeface="Calibri"/>
              </a:rPr>
              <a:t>π</a:t>
            </a:r>
            <a:r>
              <a:rPr sz="1300" spc="-20" dirty="0">
                <a:latin typeface="Calibri"/>
                <a:cs typeface="Calibri"/>
              </a:rPr>
              <a:t>ο</a:t>
            </a:r>
            <a:r>
              <a:rPr sz="1300" spc="-10" dirty="0">
                <a:latin typeface="Calibri"/>
                <a:cs typeface="Calibri"/>
              </a:rPr>
              <a:t>υ</a:t>
            </a:r>
            <a:r>
              <a:rPr sz="1300" spc="35" dirty="0">
                <a:latin typeface="Calibri"/>
                <a:cs typeface="Calibri"/>
              </a:rPr>
              <a:t> </a:t>
            </a:r>
            <a:r>
              <a:rPr sz="1300" spc="-15" dirty="0">
                <a:latin typeface="Calibri"/>
                <a:cs typeface="Calibri"/>
              </a:rPr>
              <a:t>pl</a:t>
            </a:r>
            <a:r>
              <a:rPr sz="1300" spc="-35" dirty="0">
                <a:latin typeface="Calibri"/>
                <a:cs typeface="Calibri"/>
              </a:rPr>
              <a:t>e</a:t>
            </a:r>
            <a:r>
              <a:rPr sz="1300" spc="-15" dirty="0">
                <a:latin typeface="Calibri"/>
                <a:cs typeface="Calibri"/>
              </a:rPr>
              <a:t>xigl</a:t>
            </a:r>
            <a:r>
              <a:rPr sz="1300" spc="-10" dirty="0">
                <a:latin typeface="Calibri"/>
                <a:cs typeface="Calibri"/>
              </a:rPr>
              <a:t>ass</a:t>
            </a:r>
            <a:r>
              <a:rPr sz="1400" spc="-5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1350">
              <a:latin typeface="Times New Roman"/>
              <a:cs typeface="Times New Roman"/>
            </a:endParaRPr>
          </a:p>
          <a:p>
            <a:pPr marL="107950">
              <a:lnSpc>
                <a:spcPct val="100000"/>
              </a:lnSpc>
            </a:pPr>
            <a:r>
              <a:rPr sz="1300" spc="-20" dirty="0">
                <a:latin typeface="Wingdings"/>
                <a:cs typeface="Wingdings"/>
              </a:rPr>
              <a:t></a:t>
            </a:r>
            <a:r>
              <a:rPr sz="1300" b="1" spc="-10" dirty="0">
                <a:latin typeface="Calibri"/>
                <a:cs typeface="Calibri"/>
              </a:rPr>
              <a:t>Ο</a:t>
            </a:r>
            <a:r>
              <a:rPr sz="1300" b="1" spc="-25" dirty="0">
                <a:latin typeface="Calibri"/>
                <a:cs typeface="Calibri"/>
              </a:rPr>
              <a:t> </a:t>
            </a:r>
            <a:r>
              <a:rPr sz="1300" b="1" spc="-20" dirty="0">
                <a:latin typeface="Calibri"/>
                <a:cs typeface="Calibri"/>
              </a:rPr>
              <a:t>πλ</a:t>
            </a:r>
            <a:r>
              <a:rPr sz="1300" b="1" spc="-25" dirty="0">
                <a:latin typeface="Calibri"/>
                <a:cs typeface="Calibri"/>
              </a:rPr>
              <a:t>ηθ</a:t>
            </a:r>
            <a:r>
              <a:rPr sz="1300" b="1" spc="-5" dirty="0">
                <a:latin typeface="Calibri"/>
                <a:cs typeface="Calibri"/>
              </a:rPr>
              <a:t>υ</a:t>
            </a:r>
            <a:r>
              <a:rPr sz="1300" b="1" spc="-25" dirty="0">
                <a:latin typeface="Calibri"/>
                <a:cs typeface="Calibri"/>
              </a:rPr>
              <a:t>σμ</a:t>
            </a:r>
            <a:r>
              <a:rPr sz="1300" b="1" spc="-10" dirty="0">
                <a:latin typeface="Calibri"/>
                <a:cs typeface="Calibri"/>
              </a:rPr>
              <a:t>ός</a:t>
            </a:r>
            <a:r>
              <a:rPr sz="1300" b="1" spc="60" dirty="0">
                <a:latin typeface="Calibri"/>
                <a:cs typeface="Calibri"/>
              </a:rPr>
              <a:t> </a:t>
            </a:r>
            <a:r>
              <a:rPr sz="1300" b="1" spc="-20" dirty="0">
                <a:latin typeface="Calibri"/>
                <a:cs typeface="Calibri"/>
              </a:rPr>
              <a:t>τ</a:t>
            </a:r>
            <a:r>
              <a:rPr sz="1300" b="1" spc="-10" dirty="0">
                <a:latin typeface="Calibri"/>
                <a:cs typeface="Calibri"/>
              </a:rPr>
              <a:t>ων</a:t>
            </a:r>
            <a:r>
              <a:rPr sz="1300" b="1" spc="5" dirty="0">
                <a:latin typeface="Calibri"/>
                <a:cs typeface="Calibri"/>
              </a:rPr>
              <a:t> </a:t>
            </a:r>
            <a:r>
              <a:rPr sz="1300" b="1" spc="-20" dirty="0">
                <a:latin typeface="Calibri"/>
                <a:cs typeface="Calibri"/>
              </a:rPr>
              <a:t>π</a:t>
            </a:r>
            <a:r>
              <a:rPr sz="1300" b="1" spc="-10" dirty="0">
                <a:latin typeface="Calibri"/>
                <a:cs typeface="Calibri"/>
              </a:rPr>
              <a:t>ε</a:t>
            </a:r>
            <a:r>
              <a:rPr sz="1300" b="1" spc="-45" dirty="0">
                <a:latin typeface="Calibri"/>
                <a:cs typeface="Calibri"/>
              </a:rPr>
              <a:t>λ</a:t>
            </a:r>
            <a:r>
              <a:rPr sz="1300" b="1" spc="-10" dirty="0">
                <a:latin typeface="Calibri"/>
                <a:cs typeface="Calibri"/>
              </a:rPr>
              <a:t>α</a:t>
            </a:r>
            <a:r>
              <a:rPr sz="1300" b="1" spc="-20" dirty="0">
                <a:latin typeface="Calibri"/>
                <a:cs typeface="Calibri"/>
              </a:rPr>
              <a:t>τ</a:t>
            </a:r>
            <a:r>
              <a:rPr sz="1300" b="1" spc="-10" dirty="0">
                <a:latin typeface="Calibri"/>
                <a:cs typeface="Calibri"/>
              </a:rPr>
              <a:t>ών</a:t>
            </a:r>
            <a:r>
              <a:rPr sz="1300" b="1" spc="30" dirty="0">
                <a:latin typeface="Calibri"/>
                <a:cs typeface="Calibri"/>
              </a:rPr>
              <a:t> </a:t>
            </a:r>
            <a:r>
              <a:rPr sz="1300" b="1" spc="-10" dirty="0">
                <a:latin typeface="Calibri"/>
                <a:cs typeface="Calibri"/>
              </a:rPr>
              <a:t>ε</a:t>
            </a:r>
            <a:r>
              <a:rPr sz="1300" b="1" spc="-40" dirty="0">
                <a:latin typeface="Calibri"/>
                <a:cs typeface="Calibri"/>
              </a:rPr>
              <a:t>ί</a:t>
            </a:r>
            <a:r>
              <a:rPr sz="1300" b="1" spc="-25" dirty="0">
                <a:latin typeface="Calibri"/>
                <a:cs typeface="Calibri"/>
              </a:rPr>
              <a:t>ν</a:t>
            </a:r>
            <a:r>
              <a:rPr sz="1300" b="1" spc="-10" dirty="0">
                <a:latin typeface="Calibri"/>
                <a:cs typeface="Calibri"/>
              </a:rPr>
              <a:t>αι</a:t>
            </a:r>
            <a:r>
              <a:rPr sz="1300" b="1" spc="30" dirty="0">
                <a:latin typeface="Calibri"/>
                <a:cs typeface="Calibri"/>
              </a:rPr>
              <a:t> </a:t>
            </a:r>
            <a:r>
              <a:rPr sz="1300" b="1" spc="-10" dirty="0">
                <a:latin typeface="Calibri"/>
                <a:cs typeface="Calibri"/>
              </a:rPr>
              <a:t>ε</a:t>
            </a:r>
            <a:r>
              <a:rPr sz="1300" b="1" spc="-20" dirty="0">
                <a:latin typeface="Calibri"/>
                <a:cs typeface="Calibri"/>
              </a:rPr>
              <a:t>νι</a:t>
            </a:r>
            <a:r>
              <a:rPr sz="1300" b="1" spc="-10" dirty="0">
                <a:latin typeface="Calibri"/>
                <a:cs typeface="Calibri"/>
              </a:rPr>
              <a:t>α</a:t>
            </a:r>
            <a:r>
              <a:rPr sz="1300" b="1" spc="-20" dirty="0">
                <a:latin typeface="Calibri"/>
                <a:cs typeface="Calibri"/>
              </a:rPr>
              <a:t>ί</a:t>
            </a:r>
            <a:r>
              <a:rPr sz="1300" b="1" spc="-10" dirty="0">
                <a:latin typeface="Calibri"/>
                <a:cs typeface="Calibri"/>
              </a:rPr>
              <a:t>ος,</a:t>
            </a:r>
            <a:r>
              <a:rPr sz="1300" b="1" spc="60" dirty="0">
                <a:latin typeface="Calibri"/>
                <a:cs typeface="Calibri"/>
              </a:rPr>
              <a:t> </a:t>
            </a:r>
            <a:r>
              <a:rPr sz="1300" b="1" spc="-10" dirty="0">
                <a:latin typeface="Calibri"/>
                <a:cs typeface="Calibri"/>
              </a:rPr>
              <a:t>α</a:t>
            </a:r>
            <a:r>
              <a:rPr sz="1300" b="1" spc="-25" dirty="0">
                <a:latin typeface="Calibri"/>
                <a:cs typeface="Calibri"/>
              </a:rPr>
              <a:t>ν</a:t>
            </a:r>
            <a:r>
              <a:rPr sz="1300" b="1" spc="-10" dirty="0">
                <a:latin typeface="Calibri"/>
                <a:cs typeface="Calibri"/>
              </a:rPr>
              <a:t>ε</a:t>
            </a:r>
            <a:r>
              <a:rPr sz="1300" b="1" spc="-25" dirty="0">
                <a:latin typeface="Calibri"/>
                <a:cs typeface="Calibri"/>
              </a:rPr>
              <a:t>ξ</a:t>
            </a:r>
            <a:r>
              <a:rPr sz="1300" b="1" spc="-10" dirty="0">
                <a:latin typeface="Calibri"/>
                <a:cs typeface="Calibri"/>
              </a:rPr>
              <a:t>α</a:t>
            </a:r>
            <a:r>
              <a:rPr sz="1300" b="1" spc="-5" dirty="0">
                <a:latin typeface="Calibri"/>
                <a:cs typeface="Calibri"/>
              </a:rPr>
              <a:t>ρ</a:t>
            </a:r>
            <a:r>
              <a:rPr sz="1300" b="1" spc="-20" dirty="0">
                <a:latin typeface="Calibri"/>
                <a:cs typeface="Calibri"/>
              </a:rPr>
              <a:t>τ</a:t>
            </a:r>
            <a:r>
              <a:rPr sz="1300" b="1" spc="-45" dirty="0">
                <a:latin typeface="Calibri"/>
                <a:cs typeface="Calibri"/>
              </a:rPr>
              <a:t>ή</a:t>
            </a:r>
            <a:r>
              <a:rPr sz="1300" b="1" spc="-20" dirty="0">
                <a:latin typeface="Calibri"/>
                <a:cs typeface="Calibri"/>
              </a:rPr>
              <a:t>τ</a:t>
            </a:r>
            <a:r>
              <a:rPr sz="1300" b="1" spc="-10" dirty="0">
                <a:latin typeface="Calibri"/>
                <a:cs typeface="Calibri"/>
              </a:rPr>
              <a:t>ως</a:t>
            </a:r>
            <a:r>
              <a:rPr sz="1300" b="1" spc="20" dirty="0">
                <a:latin typeface="Calibri"/>
                <a:cs typeface="Calibri"/>
              </a:rPr>
              <a:t> </a:t>
            </a:r>
            <a:r>
              <a:rPr sz="1300" b="1" spc="-10" dirty="0">
                <a:latin typeface="Calibri"/>
                <a:cs typeface="Calibri"/>
              </a:rPr>
              <a:t>ε</a:t>
            </a:r>
            <a:r>
              <a:rPr sz="1300" b="1" spc="-20" dirty="0">
                <a:latin typeface="Calibri"/>
                <a:cs typeface="Calibri"/>
              </a:rPr>
              <a:t>πιπ</a:t>
            </a:r>
            <a:r>
              <a:rPr sz="1300" b="1" spc="-30" dirty="0">
                <a:latin typeface="Calibri"/>
                <a:cs typeface="Calibri"/>
              </a:rPr>
              <a:t>έ</a:t>
            </a:r>
            <a:r>
              <a:rPr sz="1300" b="1" spc="-10" dirty="0">
                <a:latin typeface="Calibri"/>
                <a:cs typeface="Calibri"/>
              </a:rPr>
              <a:t>δων</a:t>
            </a:r>
            <a:r>
              <a:rPr sz="1300" b="1" spc="30" dirty="0">
                <a:latin typeface="Calibri"/>
                <a:cs typeface="Calibri"/>
              </a:rPr>
              <a:t> </a:t>
            </a:r>
            <a:r>
              <a:rPr sz="1300" b="1" spc="-10" dirty="0">
                <a:latin typeface="Calibri"/>
                <a:cs typeface="Calibri"/>
              </a:rPr>
              <a:t>ορόφων</a:t>
            </a:r>
            <a:r>
              <a:rPr sz="1300" b="1" dirty="0">
                <a:latin typeface="Calibri"/>
                <a:cs typeface="Calibri"/>
              </a:rPr>
              <a:t> </a:t>
            </a:r>
            <a:r>
              <a:rPr sz="1300" b="1" spc="-60" dirty="0">
                <a:latin typeface="Calibri"/>
                <a:cs typeface="Calibri"/>
              </a:rPr>
              <a:t>κ</a:t>
            </a:r>
            <a:r>
              <a:rPr sz="1300" b="1" spc="-10" dirty="0">
                <a:latin typeface="Calibri"/>
                <a:cs typeface="Calibri"/>
              </a:rPr>
              <a:t>αι</a:t>
            </a:r>
            <a:r>
              <a:rPr sz="1300" b="1" spc="5" dirty="0">
                <a:latin typeface="Calibri"/>
                <a:cs typeface="Calibri"/>
              </a:rPr>
              <a:t> </a:t>
            </a:r>
            <a:r>
              <a:rPr sz="1300" b="1" spc="-10" dirty="0">
                <a:latin typeface="Calibri"/>
                <a:cs typeface="Calibri"/>
              </a:rPr>
              <a:t>δεν</a:t>
            </a:r>
            <a:r>
              <a:rPr sz="1300" b="1" spc="-20" dirty="0">
                <a:latin typeface="Calibri"/>
                <a:cs typeface="Calibri"/>
              </a:rPr>
              <a:t> </a:t>
            </a:r>
            <a:r>
              <a:rPr sz="1300" b="1" spc="-25" dirty="0">
                <a:latin typeface="Calibri"/>
                <a:cs typeface="Calibri"/>
              </a:rPr>
              <a:t>σ</a:t>
            </a:r>
            <a:r>
              <a:rPr sz="1300" b="1" spc="-5" dirty="0">
                <a:latin typeface="Calibri"/>
                <a:cs typeface="Calibri"/>
              </a:rPr>
              <a:t>υ</a:t>
            </a:r>
            <a:r>
              <a:rPr sz="1300" b="1" spc="-25" dirty="0">
                <a:latin typeface="Calibri"/>
                <a:cs typeface="Calibri"/>
              </a:rPr>
              <a:t>μ</a:t>
            </a:r>
            <a:r>
              <a:rPr sz="1300" b="1" spc="-20" dirty="0">
                <a:latin typeface="Calibri"/>
                <a:cs typeface="Calibri"/>
              </a:rPr>
              <a:t>π</a:t>
            </a:r>
            <a:r>
              <a:rPr sz="1300" b="1" spc="-10" dirty="0">
                <a:latin typeface="Calibri"/>
                <a:cs typeface="Calibri"/>
              </a:rPr>
              <a:t>ε</a:t>
            </a:r>
            <a:r>
              <a:rPr sz="1300" b="1" spc="-5" dirty="0">
                <a:latin typeface="Calibri"/>
                <a:cs typeface="Calibri"/>
              </a:rPr>
              <a:t>ρ</a:t>
            </a:r>
            <a:r>
              <a:rPr sz="1300" b="1" spc="0" dirty="0">
                <a:latin typeface="Calibri"/>
                <a:cs typeface="Calibri"/>
              </a:rPr>
              <a:t>ι</a:t>
            </a:r>
            <a:r>
              <a:rPr sz="1300" b="1" spc="-45" dirty="0">
                <a:latin typeface="Calibri"/>
                <a:cs typeface="Calibri"/>
              </a:rPr>
              <a:t>λ</a:t>
            </a:r>
            <a:r>
              <a:rPr sz="1300" b="1" spc="-10" dirty="0">
                <a:latin typeface="Calibri"/>
                <a:cs typeface="Calibri"/>
              </a:rPr>
              <a:t>α</a:t>
            </a:r>
            <a:r>
              <a:rPr sz="1300" b="1" spc="-25" dirty="0">
                <a:latin typeface="Calibri"/>
                <a:cs typeface="Calibri"/>
              </a:rPr>
              <a:t>μβ</a:t>
            </a:r>
            <a:r>
              <a:rPr sz="1300" b="1" spc="-10" dirty="0">
                <a:latin typeface="Calibri"/>
                <a:cs typeface="Calibri"/>
              </a:rPr>
              <a:t>ά</a:t>
            </a:r>
            <a:r>
              <a:rPr sz="1300" b="1" spc="-25" dirty="0">
                <a:latin typeface="Calibri"/>
                <a:cs typeface="Calibri"/>
              </a:rPr>
              <a:t>ν</a:t>
            </a:r>
            <a:r>
              <a:rPr sz="1300" b="1" spc="15" dirty="0">
                <a:latin typeface="Calibri"/>
                <a:cs typeface="Calibri"/>
              </a:rPr>
              <a:t>ε</a:t>
            </a:r>
            <a:r>
              <a:rPr sz="1300" b="1" spc="-5" dirty="0">
                <a:latin typeface="Calibri"/>
                <a:cs typeface="Calibri"/>
              </a:rPr>
              <a:t>ι</a:t>
            </a:r>
            <a:r>
              <a:rPr sz="1300" b="1" spc="75" dirty="0">
                <a:latin typeface="Calibri"/>
                <a:cs typeface="Calibri"/>
              </a:rPr>
              <a:t> </a:t>
            </a:r>
            <a:r>
              <a:rPr sz="1300" b="1" spc="-20" dirty="0">
                <a:latin typeface="Calibri"/>
                <a:cs typeface="Calibri"/>
              </a:rPr>
              <a:t>τ</a:t>
            </a:r>
            <a:r>
              <a:rPr sz="1300" b="1" spc="-10" dirty="0">
                <a:latin typeface="Calibri"/>
                <a:cs typeface="Calibri"/>
              </a:rPr>
              <a:t>ο</a:t>
            </a:r>
            <a:r>
              <a:rPr sz="1300" b="1" spc="-5" dirty="0">
                <a:latin typeface="Calibri"/>
                <a:cs typeface="Calibri"/>
              </a:rPr>
              <a:t>υ</a:t>
            </a:r>
            <a:r>
              <a:rPr sz="1300" b="1" spc="-10" dirty="0">
                <a:latin typeface="Calibri"/>
                <a:cs typeface="Calibri"/>
              </a:rPr>
              <a:t>ς ε</a:t>
            </a:r>
            <a:r>
              <a:rPr sz="1300" b="1" spc="-30" dirty="0">
                <a:latin typeface="Calibri"/>
                <a:cs typeface="Calibri"/>
              </a:rPr>
              <a:t>ρ</a:t>
            </a:r>
            <a:r>
              <a:rPr sz="1300" b="1" spc="-20" dirty="0">
                <a:latin typeface="Calibri"/>
                <a:cs typeface="Calibri"/>
              </a:rPr>
              <a:t>γ</a:t>
            </a:r>
            <a:r>
              <a:rPr sz="1300" b="1" spc="-10" dirty="0">
                <a:latin typeface="Calibri"/>
                <a:cs typeface="Calibri"/>
              </a:rPr>
              <a:t>α</a:t>
            </a:r>
            <a:r>
              <a:rPr sz="1300" b="1" dirty="0">
                <a:latin typeface="Calibri"/>
                <a:cs typeface="Calibri"/>
              </a:rPr>
              <a:t>ζ</a:t>
            </a:r>
            <a:r>
              <a:rPr sz="1300" b="1" spc="-10" dirty="0">
                <a:latin typeface="Calibri"/>
                <a:cs typeface="Calibri"/>
              </a:rPr>
              <a:t>ό</a:t>
            </a:r>
            <a:r>
              <a:rPr sz="1300" b="1" spc="-25" dirty="0">
                <a:latin typeface="Calibri"/>
                <a:cs typeface="Calibri"/>
              </a:rPr>
              <a:t>μ</a:t>
            </a:r>
            <a:r>
              <a:rPr sz="1300" b="1" spc="-10" dirty="0">
                <a:latin typeface="Calibri"/>
                <a:cs typeface="Calibri"/>
              </a:rPr>
              <a:t>ε</a:t>
            </a:r>
            <a:r>
              <a:rPr sz="1300" b="1" spc="-25" dirty="0">
                <a:latin typeface="Calibri"/>
                <a:cs typeface="Calibri"/>
              </a:rPr>
              <a:t>ν</a:t>
            </a:r>
            <a:r>
              <a:rPr sz="1300" b="1" spc="-10" dirty="0">
                <a:latin typeface="Calibri"/>
                <a:cs typeface="Calibri"/>
              </a:rPr>
              <a:t>ο</a:t>
            </a:r>
            <a:r>
              <a:rPr sz="1300" b="1" spc="-5" dirty="0">
                <a:latin typeface="Calibri"/>
                <a:cs typeface="Calibri"/>
              </a:rPr>
              <a:t>υς.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597025" y="3683000"/>
            <a:ext cx="6686550" cy="431800"/>
          </a:xfrm>
          <a:custGeom>
            <a:avLst/>
            <a:gdLst/>
            <a:ahLst/>
            <a:cxnLst/>
            <a:rect l="l" t="t" r="r" b="b"/>
            <a:pathLst>
              <a:path w="6686550" h="431800">
                <a:moveTo>
                  <a:pt x="0" y="431800"/>
                </a:moveTo>
                <a:lnTo>
                  <a:pt x="6686550" y="431800"/>
                </a:lnTo>
                <a:lnTo>
                  <a:pt x="6686550" y="0"/>
                </a:lnTo>
                <a:lnTo>
                  <a:pt x="0" y="0"/>
                </a:lnTo>
                <a:lnTo>
                  <a:pt x="0" y="431800"/>
                </a:lnTo>
                <a:close/>
              </a:path>
            </a:pathLst>
          </a:custGeom>
          <a:solidFill>
            <a:srgbClr val="9CC6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692655" y="3721734"/>
            <a:ext cx="3070225" cy="3886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b="1" spc="-5" dirty="0">
                <a:latin typeface="Calibri"/>
                <a:cs typeface="Calibri"/>
              </a:rPr>
              <a:t>Τε</a:t>
            </a:r>
            <a:r>
              <a:rPr sz="1300" b="1" spc="-20" dirty="0">
                <a:latin typeface="Calibri"/>
                <a:cs typeface="Calibri"/>
              </a:rPr>
              <a:t>τ</a:t>
            </a:r>
            <a:r>
              <a:rPr sz="1300" b="1" spc="-5" dirty="0">
                <a:latin typeface="Calibri"/>
                <a:cs typeface="Calibri"/>
              </a:rPr>
              <a:t>ρ</a:t>
            </a:r>
            <a:r>
              <a:rPr sz="1300" b="1" spc="-10" dirty="0">
                <a:latin typeface="Calibri"/>
                <a:cs typeface="Calibri"/>
              </a:rPr>
              <a:t>αγω</a:t>
            </a:r>
            <a:r>
              <a:rPr sz="1300" b="1" spc="-20" dirty="0">
                <a:latin typeface="Calibri"/>
                <a:cs typeface="Calibri"/>
              </a:rPr>
              <a:t>νι</a:t>
            </a:r>
            <a:r>
              <a:rPr sz="1300" b="1" spc="-10" dirty="0">
                <a:latin typeface="Calibri"/>
                <a:cs typeface="Calibri"/>
              </a:rPr>
              <a:t>κά</a:t>
            </a:r>
            <a:r>
              <a:rPr sz="1300" b="1" spc="-5" dirty="0">
                <a:latin typeface="Calibri"/>
                <a:cs typeface="Calibri"/>
              </a:rPr>
              <a:t> </a:t>
            </a:r>
            <a:r>
              <a:rPr sz="1300" b="1" spc="-20" dirty="0">
                <a:latin typeface="Calibri"/>
                <a:cs typeface="Calibri"/>
              </a:rPr>
              <a:t>μ</a:t>
            </a:r>
            <a:r>
              <a:rPr sz="1300" b="1" spc="-5" dirty="0">
                <a:latin typeface="Calibri"/>
                <a:cs typeface="Calibri"/>
              </a:rPr>
              <a:t>έ</a:t>
            </a:r>
            <a:r>
              <a:rPr sz="1300" b="1" spc="-20" dirty="0">
                <a:latin typeface="Calibri"/>
                <a:cs typeface="Calibri"/>
              </a:rPr>
              <a:t>τ</a:t>
            </a:r>
            <a:r>
              <a:rPr sz="1300" b="1" spc="-5" dirty="0">
                <a:latin typeface="Calibri"/>
                <a:cs typeface="Calibri"/>
              </a:rPr>
              <a:t>ρ</a:t>
            </a:r>
            <a:r>
              <a:rPr sz="1300" b="1" spc="-10" dirty="0">
                <a:latin typeface="Calibri"/>
                <a:cs typeface="Calibri"/>
              </a:rPr>
              <a:t>α</a:t>
            </a:r>
            <a:r>
              <a:rPr sz="1300" b="1" spc="15" dirty="0">
                <a:latin typeface="Calibri"/>
                <a:cs typeface="Calibri"/>
              </a:rPr>
              <a:t> </a:t>
            </a:r>
            <a:r>
              <a:rPr sz="1300" b="1" spc="-5" dirty="0">
                <a:latin typeface="Calibri"/>
                <a:cs typeface="Calibri"/>
              </a:rPr>
              <a:t>ε</a:t>
            </a:r>
            <a:r>
              <a:rPr sz="1300" b="1" spc="-20" dirty="0">
                <a:latin typeface="Calibri"/>
                <a:cs typeface="Calibri"/>
              </a:rPr>
              <a:t>μ</a:t>
            </a:r>
            <a:r>
              <a:rPr sz="1300" b="1" spc="-25" dirty="0">
                <a:latin typeface="Calibri"/>
                <a:cs typeface="Calibri"/>
              </a:rPr>
              <a:t>β</a:t>
            </a:r>
            <a:r>
              <a:rPr sz="1300" b="1" spc="-10" dirty="0">
                <a:latin typeface="Calibri"/>
                <a:cs typeface="Calibri"/>
              </a:rPr>
              <a:t>α</a:t>
            </a:r>
            <a:r>
              <a:rPr sz="1300" b="1" spc="-5" dirty="0">
                <a:latin typeface="Calibri"/>
                <a:cs typeface="Calibri"/>
              </a:rPr>
              <a:t>δ</a:t>
            </a:r>
            <a:r>
              <a:rPr sz="1300" b="1" spc="-10" dirty="0">
                <a:latin typeface="Calibri"/>
                <a:cs typeface="Calibri"/>
              </a:rPr>
              <a:t>ού</a:t>
            </a:r>
            <a:r>
              <a:rPr sz="1300" b="1" spc="45" dirty="0">
                <a:latin typeface="Calibri"/>
                <a:cs typeface="Calibri"/>
              </a:rPr>
              <a:t> </a:t>
            </a:r>
            <a:r>
              <a:rPr sz="1300" b="1" spc="-10" dirty="0">
                <a:latin typeface="Calibri"/>
                <a:cs typeface="Calibri"/>
              </a:rPr>
              <a:t>κ</a:t>
            </a:r>
            <a:r>
              <a:rPr sz="1300" b="1" dirty="0">
                <a:latin typeface="Calibri"/>
                <a:cs typeface="Calibri"/>
              </a:rPr>
              <a:t>υ</a:t>
            </a:r>
            <a:r>
              <a:rPr sz="1300" b="1" spc="-5" dirty="0">
                <a:latin typeface="Calibri"/>
                <a:cs typeface="Calibri"/>
              </a:rPr>
              <a:t>ρ</a:t>
            </a:r>
            <a:r>
              <a:rPr sz="1300" b="1" spc="-20" dirty="0">
                <a:latin typeface="Calibri"/>
                <a:cs typeface="Calibri"/>
              </a:rPr>
              <a:t>ί</a:t>
            </a:r>
            <a:r>
              <a:rPr sz="1300" b="1" spc="-10" dirty="0">
                <a:latin typeface="Calibri"/>
                <a:cs typeface="Calibri"/>
              </a:rPr>
              <a:t>ως</a:t>
            </a:r>
            <a:r>
              <a:rPr sz="1300" b="1" spc="-5" dirty="0">
                <a:latin typeface="Calibri"/>
                <a:cs typeface="Calibri"/>
              </a:rPr>
              <a:t> </a:t>
            </a:r>
            <a:r>
              <a:rPr sz="1300" b="1" spc="-20" dirty="0">
                <a:latin typeface="Calibri"/>
                <a:cs typeface="Calibri"/>
              </a:rPr>
              <a:t>χ</a:t>
            </a:r>
            <a:r>
              <a:rPr sz="1300" b="1" spc="-10" dirty="0">
                <a:latin typeface="Calibri"/>
                <a:cs typeface="Calibri"/>
              </a:rPr>
              <a:t>ώ</a:t>
            </a:r>
            <a:r>
              <a:rPr sz="1300" b="1" spc="-5" dirty="0">
                <a:latin typeface="Calibri"/>
                <a:cs typeface="Calibri"/>
              </a:rPr>
              <a:t>ρ</a:t>
            </a:r>
            <a:r>
              <a:rPr sz="1300" b="1" spc="-10" dirty="0">
                <a:latin typeface="Calibri"/>
                <a:cs typeface="Calibri"/>
              </a:rPr>
              <a:t>ου</a:t>
            </a:r>
            <a:endParaRPr sz="13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300" spc="-15" dirty="0">
                <a:latin typeface="Calibri"/>
                <a:cs typeface="Calibri"/>
              </a:rPr>
              <a:t>(</a:t>
            </a:r>
            <a:r>
              <a:rPr sz="1300" spc="-10" dirty="0">
                <a:latin typeface="Calibri"/>
                <a:cs typeface="Calibri"/>
              </a:rPr>
              <a:t>πλην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β</a:t>
            </a:r>
            <a:r>
              <a:rPr sz="1300" spc="-25" dirty="0">
                <a:latin typeface="Calibri"/>
                <a:cs typeface="Calibri"/>
              </a:rPr>
              <a:t>ο</a:t>
            </a:r>
            <a:r>
              <a:rPr sz="1300" spc="-10" dirty="0">
                <a:latin typeface="Calibri"/>
                <a:cs typeface="Calibri"/>
              </a:rPr>
              <a:t>η</a:t>
            </a:r>
            <a:r>
              <a:rPr sz="1300" spc="-5" dirty="0">
                <a:latin typeface="Calibri"/>
                <a:cs typeface="Calibri"/>
              </a:rPr>
              <a:t>θ</a:t>
            </a:r>
            <a:r>
              <a:rPr sz="1300" spc="-10" dirty="0">
                <a:latin typeface="Calibri"/>
                <a:cs typeface="Calibri"/>
              </a:rPr>
              <a:t>ητ</a:t>
            </a:r>
            <a:r>
              <a:rPr sz="1300" spc="-5" dirty="0">
                <a:latin typeface="Calibri"/>
                <a:cs typeface="Calibri"/>
              </a:rPr>
              <a:t>ικώ</a:t>
            </a:r>
            <a:r>
              <a:rPr sz="1300" spc="-10" dirty="0">
                <a:latin typeface="Calibri"/>
                <a:cs typeface="Calibri"/>
              </a:rPr>
              <a:t>ν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πχ</a:t>
            </a:r>
            <a:r>
              <a:rPr sz="1300" spc="-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γ</a:t>
            </a:r>
            <a:r>
              <a:rPr sz="1300" spc="-30" dirty="0">
                <a:latin typeface="Calibri"/>
                <a:cs typeface="Calibri"/>
              </a:rPr>
              <a:t>ρ</a:t>
            </a:r>
            <a:r>
              <a:rPr sz="1300" spc="-5" dirty="0">
                <a:latin typeface="Calibri"/>
                <a:cs typeface="Calibri"/>
              </a:rPr>
              <a:t>α</a:t>
            </a:r>
            <a:r>
              <a:rPr sz="1300" spc="-10" dirty="0">
                <a:latin typeface="Calibri"/>
                <a:cs typeface="Calibri"/>
              </a:rPr>
              <a:t>φεί</a:t>
            </a:r>
            <a:r>
              <a:rPr sz="1300" spc="-5" dirty="0">
                <a:latin typeface="Calibri"/>
                <a:cs typeface="Calibri"/>
              </a:rPr>
              <a:t>α,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α</a:t>
            </a:r>
            <a:r>
              <a:rPr sz="1300" spc="-10" dirty="0">
                <a:latin typeface="Calibri"/>
                <a:cs typeface="Calibri"/>
              </a:rPr>
              <a:t>π</a:t>
            </a:r>
            <a:r>
              <a:rPr sz="1300" spc="-20" dirty="0">
                <a:latin typeface="Calibri"/>
                <a:cs typeface="Calibri"/>
              </a:rPr>
              <a:t>ο</a:t>
            </a:r>
            <a:r>
              <a:rPr sz="1300" spc="-5" dirty="0">
                <a:latin typeface="Calibri"/>
                <a:cs typeface="Calibri"/>
              </a:rPr>
              <a:t>θ</a:t>
            </a:r>
            <a:r>
              <a:rPr sz="1300" spc="-10" dirty="0">
                <a:latin typeface="Calibri"/>
                <a:cs typeface="Calibri"/>
              </a:rPr>
              <a:t>ή</a:t>
            </a:r>
            <a:r>
              <a:rPr sz="1300" spc="-5" dirty="0">
                <a:latin typeface="Calibri"/>
                <a:cs typeface="Calibri"/>
              </a:rPr>
              <a:t>κ</a:t>
            </a:r>
            <a:r>
              <a:rPr sz="1300" spc="-10" dirty="0">
                <a:latin typeface="Calibri"/>
                <a:cs typeface="Calibri"/>
              </a:rPr>
              <a:t>η)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27025" y="1489075"/>
            <a:ext cx="1165225" cy="457200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179070" marR="146050" indent="231140">
              <a:lnSpc>
                <a:spcPct val="100000"/>
              </a:lnSpc>
            </a:pPr>
            <a:r>
              <a:rPr sz="1300" b="1" spc="-20" dirty="0">
                <a:solidFill>
                  <a:srgbClr val="FFFFFF"/>
                </a:solidFill>
                <a:latin typeface="Calibri"/>
                <a:cs typeface="Calibri"/>
              </a:rPr>
              <a:t>Εί</a:t>
            </a:r>
            <a:r>
              <a:rPr sz="1300" b="1" spc="-10" dirty="0">
                <a:solidFill>
                  <a:srgbClr val="FFFFFF"/>
                </a:solidFill>
                <a:latin typeface="Calibri"/>
                <a:cs typeface="Calibri"/>
              </a:rPr>
              <a:t>δος</a:t>
            </a:r>
            <a:r>
              <a:rPr sz="1300" b="1" spc="-5" dirty="0">
                <a:solidFill>
                  <a:srgbClr val="FFFFFF"/>
                </a:solidFill>
                <a:latin typeface="Calibri"/>
                <a:cs typeface="Calibri"/>
              </a:rPr>
              <a:t> ε</a:t>
            </a:r>
            <a:r>
              <a:rPr sz="1300" b="1" spc="-20" dirty="0">
                <a:solidFill>
                  <a:srgbClr val="FFFFFF"/>
                </a:solidFill>
                <a:latin typeface="Calibri"/>
                <a:cs typeface="Calibri"/>
              </a:rPr>
              <a:t>πιχ</a:t>
            </a:r>
            <a:r>
              <a:rPr sz="1300" b="1" spc="-5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300" b="1" spc="-20" dirty="0">
                <a:solidFill>
                  <a:srgbClr val="FFFFFF"/>
                </a:solidFill>
                <a:latin typeface="Calibri"/>
                <a:cs typeface="Calibri"/>
              </a:rPr>
              <a:t>ί</a:t>
            </a:r>
            <a:r>
              <a:rPr sz="1300" b="1" spc="-5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1300" b="1" spc="-20" dirty="0">
                <a:solidFill>
                  <a:srgbClr val="FFFFFF"/>
                </a:solidFill>
                <a:latin typeface="Calibri"/>
                <a:cs typeface="Calibri"/>
              </a:rPr>
              <a:t>ηση</a:t>
            </a:r>
            <a:r>
              <a:rPr sz="1300" b="1" spc="-10" dirty="0">
                <a:solidFill>
                  <a:srgbClr val="FFFFFF"/>
                </a:solidFill>
                <a:latin typeface="Calibri"/>
                <a:cs typeface="Calibri"/>
              </a:rPr>
              <a:t>ς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8316976" y="3697223"/>
            <a:ext cx="3221355" cy="431800"/>
          </a:xfrm>
          <a:custGeom>
            <a:avLst/>
            <a:gdLst/>
            <a:ahLst/>
            <a:cxnLst/>
            <a:rect l="l" t="t" r="r" b="b"/>
            <a:pathLst>
              <a:path w="3221354" h="431800">
                <a:moveTo>
                  <a:pt x="0" y="431800"/>
                </a:moveTo>
                <a:lnTo>
                  <a:pt x="3220974" y="431800"/>
                </a:lnTo>
                <a:lnTo>
                  <a:pt x="3220974" y="0"/>
                </a:lnTo>
                <a:lnTo>
                  <a:pt x="0" y="0"/>
                </a:lnTo>
                <a:lnTo>
                  <a:pt x="0" y="431800"/>
                </a:lnTo>
                <a:close/>
              </a:path>
            </a:pathLst>
          </a:custGeom>
          <a:solidFill>
            <a:srgbClr val="9CC6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8414131" y="3835146"/>
            <a:ext cx="1395095" cy="190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b="1" spc="-10" dirty="0">
                <a:latin typeface="Calibri"/>
                <a:cs typeface="Calibri"/>
              </a:rPr>
              <a:t>Π</a:t>
            </a:r>
            <a:r>
              <a:rPr sz="1300" b="1" spc="-20" dirty="0">
                <a:latin typeface="Calibri"/>
                <a:cs typeface="Calibri"/>
              </a:rPr>
              <a:t>λη</a:t>
            </a:r>
            <a:r>
              <a:rPr sz="1300" b="1" spc="-25" dirty="0">
                <a:latin typeface="Calibri"/>
                <a:cs typeface="Calibri"/>
              </a:rPr>
              <a:t>θ</a:t>
            </a:r>
            <a:r>
              <a:rPr sz="1300" b="1" spc="-5" dirty="0">
                <a:latin typeface="Calibri"/>
                <a:cs typeface="Calibri"/>
              </a:rPr>
              <a:t>υ</a:t>
            </a:r>
            <a:r>
              <a:rPr sz="1300" b="1" spc="-20" dirty="0">
                <a:latin typeface="Calibri"/>
                <a:cs typeface="Calibri"/>
              </a:rPr>
              <a:t>σμ</a:t>
            </a:r>
            <a:r>
              <a:rPr sz="1300" b="1" spc="-10" dirty="0">
                <a:latin typeface="Calibri"/>
                <a:cs typeface="Calibri"/>
              </a:rPr>
              <a:t>ός</a:t>
            </a:r>
            <a:r>
              <a:rPr sz="1300" b="1" spc="60" dirty="0">
                <a:latin typeface="Calibri"/>
                <a:cs typeface="Calibri"/>
              </a:rPr>
              <a:t> </a:t>
            </a:r>
            <a:r>
              <a:rPr sz="1300" b="1" spc="-10" dirty="0">
                <a:latin typeface="Calibri"/>
                <a:cs typeface="Calibri"/>
              </a:rPr>
              <a:t>ατ</a:t>
            </a:r>
            <a:r>
              <a:rPr sz="1300" b="1" spc="-15" dirty="0">
                <a:latin typeface="Calibri"/>
                <a:cs typeface="Calibri"/>
              </a:rPr>
              <a:t>ό</a:t>
            </a:r>
            <a:r>
              <a:rPr sz="1300" b="1" spc="-20" dirty="0">
                <a:latin typeface="Calibri"/>
                <a:cs typeface="Calibri"/>
              </a:rPr>
              <a:t>μ</a:t>
            </a:r>
            <a:r>
              <a:rPr sz="1300" b="1" spc="-10" dirty="0">
                <a:latin typeface="Calibri"/>
                <a:cs typeface="Calibri"/>
              </a:rPr>
              <a:t>ων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pPr marL="25400">
                <a:lnSpc>
                  <a:spcPct val="100000"/>
                </a:lnSpc>
              </a:pPr>
              <a:t>4</a:t>
            </a:fld>
            <a:endParaRPr spc="-5" dirty="0"/>
          </a:p>
        </p:txBody>
      </p:sp>
      <p:sp>
        <p:nvSpPr>
          <p:cNvPr id="16" name="object 16"/>
          <p:cNvSpPr txBox="1"/>
          <p:nvPr/>
        </p:nvSpPr>
        <p:spPr>
          <a:xfrm>
            <a:off x="1589150" y="2028825"/>
            <a:ext cx="9956800" cy="1586230"/>
          </a:xfrm>
          <a:prstGeom prst="rect">
            <a:avLst/>
          </a:prstGeom>
          <a:solidFill>
            <a:srgbClr val="DEEBEE"/>
          </a:solidFill>
        </p:spPr>
        <p:txBody>
          <a:bodyPr vert="horz" wrap="square" lIns="0" tIns="0" rIns="0" bIns="0" rtlCol="0">
            <a:spAutoFit/>
          </a:bodyPr>
          <a:lstStyle/>
          <a:p>
            <a:pPr marL="285115" indent="-177165">
              <a:lnSpc>
                <a:spcPct val="100000"/>
              </a:lnSpc>
              <a:buFont typeface="Wingdings"/>
              <a:buChar char=""/>
              <a:tabLst>
                <a:tab pos="285115" algn="l"/>
              </a:tabLst>
            </a:pPr>
            <a:r>
              <a:rPr sz="1300" spc="-20" dirty="0">
                <a:latin typeface="Calibri"/>
                <a:cs typeface="Calibri"/>
              </a:rPr>
              <a:t>Α</a:t>
            </a:r>
            <a:r>
              <a:rPr sz="1300" spc="-10" dirty="0">
                <a:latin typeface="Calibri"/>
                <a:cs typeface="Calibri"/>
              </a:rPr>
              <a:t>π</a:t>
            </a:r>
            <a:r>
              <a:rPr sz="1300" spc="-20" dirty="0">
                <a:latin typeface="Calibri"/>
                <a:cs typeface="Calibri"/>
              </a:rPr>
              <a:t>ό</a:t>
            </a:r>
            <a:r>
              <a:rPr sz="1300" spc="-5" dirty="0">
                <a:latin typeface="Calibri"/>
                <a:cs typeface="Calibri"/>
              </a:rPr>
              <a:t>στ</a:t>
            </a:r>
            <a:r>
              <a:rPr sz="1300" dirty="0">
                <a:latin typeface="Calibri"/>
                <a:cs typeface="Calibri"/>
              </a:rPr>
              <a:t>α</a:t>
            </a:r>
            <a:r>
              <a:rPr sz="1300" spc="-5" dirty="0">
                <a:latin typeface="Calibri"/>
                <a:cs typeface="Calibri"/>
              </a:rPr>
              <a:t>σ</a:t>
            </a:r>
            <a:r>
              <a:rPr sz="1300" spc="-10" dirty="0">
                <a:latin typeface="Calibri"/>
                <a:cs typeface="Calibri"/>
              </a:rPr>
              <a:t>η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μετ</a:t>
            </a:r>
            <a:r>
              <a:rPr sz="1300" dirty="0">
                <a:latin typeface="Calibri"/>
                <a:cs typeface="Calibri"/>
              </a:rPr>
              <a:t>α</a:t>
            </a:r>
            <a:r>
              <a:rPr sz="1300" spc="-15" dirty="0">
                <a:latin typeface="Calibri"/>
                <a:cs typeface="Calibri"/>
              </a:rPr>
              <a:t>ξ</a:t>
            </a:r>
            <a:r>
              <a:rPr sz="1300" spc="-10" dirty="0">
                <a:latin typeface="Calibri"/>
                <a:cs typeface="Calibri"/>
              </a:rPr>
              <a:t>ύ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θέσεω</a:t>
            </a:r>
            <a:r>
              <a:rPr sz="1300" spc="-10" dirty="0">
                <a:latin typeface="Calibri"/>
                <a:cs typeface="Calibri"/>
              </a:rPr>
              <a:t>ν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ε</a:t>
            </a:r>
            <a:r>
              <a:rPr sz="1300" spc="-25" dirty="0">
                <a:latin typeface="Calibri"/>
                <a:cs typeface="Calibri"/>
              </a:rPr>
              <a:t>ρ</a:t>
            </a:r>
            <a:r>
              <a:rPr sz="1300" spc="-10" dirty="0">
                <a:latin typeface="Calibri"/>
                <a:cs typeface="Calibri"/>
              </a:rPr>
              <a:t>γ</a:t>
            </a:r>
            <a:r>
              <a:rPr sz="1300" spc="-5" dirty="0">
                <a:latin typeface="Calibri"/>
                <a:cs typeface="Calibri"/>
              </a:rPr>
              <a:t>ασία</a:t>
            </a:r>
            <a:r>
              <a:rPr sz="1300" spc="-20" dirty="0">
                <a:latin typeface="Calibri"/>
                <a:cs typeface="Calibri"/>
              </a:rPr>
              <a:t>ς</a:t>
            </a:r>
            <a:r>
              <a:rPr sz="1300" spc="-5" dirty="0">
                <a:latin typeface="Calibri"/>
                <a:cs typeface="Calibri"/>
              </a:rPr>
              <a:t>: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2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μέτ</a:t>
            </a:r>
            <a:r>
              <a:rPr sz="1300" spc="-20" dirty="0">
                <a:latin typeface="Calibri"/>
                <a:cs typeface="Calibri"/>
              </a:rPr>
              <a:t>ρ</a:t>
            </a:r>
            <a:r>
              <a:rPr sz="1300" spc="-5" dirty="0">
                <a:latin typeface="Calibri"/>
                <a:cs typeface="Calibri"/>
              </a:rPr>
              <a:t>α.</a:t>
            </a:r>
            <a:endParaRPr sz="1300">
              <a:latin typeface="Calibri"/>
              <a:cs typeface="Calibri"/>
            </a:endParaRPr>
          </a:p>
          <a:p>
            <a:pPr marL="285115" indent="-177165">
              <a:lnSpc>
                <a:spcPct val="100000"/>
              </a:lnSpc>
              <a:buFont typeface="Wingdings"/>
              <a:buChar char=""/>
              <a:tabLst>
                <a:tab pos="285115" algn="l"/>
              </a:tabLst>
            </a:pPr>
            <a:r>
              <a:rPr sz="1300" spc="-5" dirty="0">
                <a:latin typeface="Calibri"/>
                <a:cs typeface="Calibri"/>
              </a:rPr>
              <a:t>Οι </a:t>
            </a:r>
            <a:r>
              <a:rPr sz="1300" spc="-10" dirty="0">
                <a:latin typeface="Calibri"/>
                <a:cs typeface="Calibri"/>
              </a:rPr>
              <a:t>π</a:t>
            </a:r>
            <a:r>
              <a:rPr sz="1300" dirty="0">
                <a:latin typeface="Calibri"/>
                <a:cs typeface="Calibri"/>
              </a:rPr>
              <a:t>ε</a:t>
            </a:r>
            <a:r>
              <a:rPr sz="1300" spc="-10" dirty="0">
                <a:latin typeface="Calibri"/>
                <a:cs typeface="Calibri"/>
              </a:rPr>
              <a:t>λ</a:t>
            </a:r>
            <a:r>
              <a:rPr sz="1300" spc="-5" dirty="0">
                <a:latin typeface="Calibri"/>
                <a:cs typeface="Calibri"/>
              </a:rPr>
              <a:t>άτ</a:t>
            </a:r>
            <a:r>
              <a:rPr sz="1300" dirty="0">
                <a:latin typeface="Calibri"/>
                <a:cs typeface="Calibri"/>
              </a:rPr>
              <a:t>ε</a:t>
            </a:r>
            <a:r>
              <a:rPr sz="1300" spc="-10" dirty="0">
                <a:latin typeface="Calibri"/>
                <a:cs typeface="Calibri"/>
              </a:rPr>
              <a:t>ς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θ</a:t>
            </a:r>
            <a:r>
              <a:rPr sz="1300" spc="-10" dirty="0">
                <a:latin typeface="Calibri"/>
                <a:cs typeface="Calibri"/>
              </a:rPr>
              <a:t>α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π</a:t>
            </a:r>
            <a:r>
              <a:rPr sz="1300" spc="-20" dirty="0">
                <a:latin typeface="Calibri"/>
                <a:cs typeface="Calibri"/>
              </a:rPr>
              <a:t>ρ</a:t>
            </a:r>
            <a:r>
              <a:rPr sz="1300" spc="-25" dirty="0">
                <a:latin typeface="Calibri"/>
                <a:cs typeface="Calibri"/>
              </a:rPr>
              <a:t>ο</a:t>
            </a:r>
            <a:r>
              <a:rPr sz="1300" spc="-5" dirty="0">
                <a:latin typeface="Calibri"/>
                <a:cs typeface="Calibri"/>
              </a:rPr>
              <a:t>σέ</a:t>
            </a:r>
            <a:r>
              <a:rPr sz="1300" spc="-25" dirty="0">
                <a:latin typeface="Calibri"/>
                <a:cs typeface="Calibri"/>
              </a:rPr>
              <a:t>ρ</a:t>
            </a:r>
            <a:r>
              <a:rPr sz="1300" spc="-10" dirty="0">
                <a:latin typeface="Calibri"/>
                <a:cs typeface="Calibri"/>
              </a:rPr>
              <a:t>χ</a:t>
            </a:r>
            <a:r>
              <a:rPr sz="1300" spc="-25" dirty="0">
                <a:latin typeface="Calibri"/>
                <a:cs typeface="Calibri"/>
              </a:rPr>
              <a:t>ο</a:t>
            </a:r>
            <a:r>
              <a:rPr sz="1300" spc="-20" dirty="0">
                <a:latin typeface="Calibri"/>
                <a:cs typeface="Calibri"/>
              </a:rPr>
              <a:t>ν</a:t>
            </a:r>
            <a:r>
              <a:rPr sz="1300" spc="-5" dirty="0">
                <a:latin typeface="Calibri"/>
                <a:cs typeface="Calibri"/>
              </a:rPr>
              <a:t>τ</a:t>
            </a:r>
            <a:r>
              <a:rPr sz="1300" dirty="0">
                <a:latin typeface="Calibri"/>
                <a:cs typeface="Calibri"/>
              </a:rPr>
              <a:t>α</a:t>
            </a:r>
            <a:r>
              <a:rPr sz="1300" spc="-5" dirty="0">
                <a:latin typeface="Calibri"/>
                <a:cs typeface="Calibri"/>
              </a:rPr>
              <a:t>ι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μ</a:t>
            </a:r>
            <a:r>
              <a:rPr sz="1300" spc="-25" dirty="0">
                <a:latin typeface="Calibri"/>
                <a:cs typeface="Calibri"/>
              </a:rPr>
              <a:t>ό</a:t>
            </a:r>
            <a:r>
              <a:rPr sz="1300" spc="-20" dirty="0">
                <a:latin typeface="Calibri"/>
                <a:cs typeface="Calibri"/>
              </a:rPr>
              <a:t>ν</a:t>
            </a:r>
            <a:r>
              <a:rPr sz="1300" spc="-10" dirty="0">
                <a:latin typeface="Calibri"/>
                <a:cs typeface="Calibri"/>
              </a:rPr>
              <a:t>ο</a:t>
            </a:r>
            <a:r>
              <a:rPr sz="1300" spc="3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κατ</a:t>
            </a:r>
            <a:r>
              <a:rPr sz="1300" spc="-20" dirty="0">
                <a:latin typeface="Calibri"/>
                <a:cs typeface="Calibri"/>
              </a:rPr>
              <a:t>ό</a:t>
            </a:r>
            <a:r>
              <a:rPr sz="1300" spc="-10" dirty="0">
                <a:latin typeface="Calibri"/>
                <a:cs typeface="Calibri"/>
              </a:rPr>
              <a:t>π</a:t>
            </a:r>
            <a:r>
              <a:rPr sz="1300" dirty="0">
                <a:latin typeface="Calibri"/>
                <a:cs typeface="Calibri"/>
              </a:rPr>
              <a:t>ι</a:t>
            </a:r>
            <a:r>
              <a:rPr sz="1300" spc="-10" dirty="0">
                <a:latin typeface="Calibri"/>
                <a:cs typeface="Calibri"/>
              </a:rPr>
              <a:t>ν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25" dirty="0">
                <a:latin typeface="Calibri"/>
                <a:cs typeface="Calibri"/>
              </a:rPr>
              <a:t>ρ</a:t>
            </a:r>
            <a:r>
              <a:rPr sz="1300" spc="-5" dirty="0">
                <a:latin typeface="Calibri"/>
                <a:cs typeface="Calibri"/>
              </a:rPr>
              <a:t>α</a:t>
            </a:r>
            <a:r>
              <a:rPr sz="1300" spc="-20" dirty="0">
                <a:latin typeface="Calibri"/>
                <a:cs typeface="Calibri"/>
              </a:rPr>
              <a:t>ν</a:t>
            </a:r>
            <a:r>
              <a:rPr sz="1300" spc="-5" dirty="0">
                <a:latin typeface="Calibri"/>
                <a:cs typeface="Calibri"/>
              </a:rPr>
              <a:t>τ</a:t>
            </a:r>
            <a:r>
              <a:rPr sz="1300" dirty="0">
                <a:latin typeface="Calibri"/>
                <a:cs typeface="Calibri"/>
              </a:rPr>
              <a:t>ε</a:t>
            </a:r>
            <a:r>
              <a:rPr sz="1300" spc="-5" dirty="0">
                <a:latin typeface="Calibri"/>
                <a:cs typeface="Calibri"/>
              </a:rPr>
              <a:t>β</a:t>
            </a:r>
            <a:r>
              <a:rPr sz="1300" spc="-25" dirty="0">
                <a:latin typeface="Calibri"/>
                <a:cs typeface="Calibri"/>
              </a:rPr>
              <a:t>ο</a:t>
            </a:r>
            <a:r>
              <a:rPr sz="1300" spc="-20" dirty="0">
                <a:latin typeface="Calibri"/>
                <a:cs typeface="Calibri"/>
              </a:rPr>
              <a:t>ύ</a:t>
            </a:r>
            <a:r>
              <a:rPr sz="1300" spc="-5" dirty="0">
                <a:latin typeface="Calibri"/>
                <a:cs typeface="Calibri"/>
              </a:rPr>
              <a:t>,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μέσ</a:t>
            </a:r>
            <a:r>
              <a:rPr sz="1300" spc="-10" dirty="0">
                <a:latin typeface="Calibri"/>
                <a:cs typeface="Calibri"/>
              </a:rPr>
              <a:t>ω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τηλ</a:t>
            </a:r>
            <a:r>
              <a:rPr sz="1300" dirty="0">
                <a:latin typeface="Calibri"/>
                <a:cs typeface="Calibri"/>
              </a:rPr>
              <a:t>ε</a:t>
            </a:r>
            <a:r>
              <a:rPr sz="1300" spc="-10" dirty="0">
                <a:latin typeface="Calibri"/>
                <a:cs typeface="Calibri"/>
              </a:rPr>
              <a:t>φ</a:t>
            </a:r>
            <a:r>
              <a:rPr sz="1300" spc="-5" dirty="0">
                <a:latin typeface="Calibri"/>
                <a:cs typeface="Calibri"/>
              </a:rPr>
              <a:t>ώ</a:t>
            </a:r>
            <a:r>
              <a:rPr sz="1300" spc="-20" dirty="0">
                <a:latin typeface="Calibri"/>
                <a:cs typeface="Calibri"/>
              </a:rPr>
              <a:t>ν</a:t>
            </a:r>
            <a:r>
              <a:rPr sz="1300" spc="-25" dirty="0">
                <a:latin typeface="Calibri"/>
                <a:cs typeface="Calibri"/>
              </a:rPr>
              <a:t>ο</a:t>
            </a:r>
            <a:r>
              <a:rPr sz="1300" spc="-10" dirty="0">
                <a:latin typeface="Calibri"/>
                <a:cs typeface="Calibri"/>
              </a:rPr>
              <a:t>υ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και </a:t>
            </a:r>
            <a:r>
              <a:rPr sz="1300" spc="-10" dirty="0">
                <a:latin typeface="Calibri"/>
                <a:cs typeface="Calibri"/>
              </a:rPr>
              <a:t>ηλ</a:t>
            </a:r>
            <a:r>
              <a:rPr sz="1300" spc="-5" dirty="0">
                <a:latin typeface="Calibri"/>
                <a:cs typeface="Calibri"/>
              </a:rPr>
              <a:t>εκτ</a:t>
            </a:r>
            <a:r>
              <a:rPr sz="1300" spc="-20" dirty="0">
                <a:latin typeface="Calibri"/>
                <a:cs typeface="Calibri"/>
              </a:rPr>
              <a:t>ρ</a:t>
            </a:r>
            <a:r>
              <a:rPr sz="1300" spc="-25" dirty="0">
                <a:latin typeface="Calibri"/>
                <a:cs typeface="Calibri"/>
              </a:rPr>
              <a:t>ο</a:t>
            </a:r>
            <a:r>
              <a:rPr sz="1300" spc="-20" dirty="0">
                <a:latin typeface="Calibri"/>
                <a:cs typeface="Calibri"/>
              </a:rPr>
              <a:t>ν</a:t>
            </a:r>
            <a:r>
              <a:rPr sz="1300" spc="-5" dirty="0">
                <a:latin typeface="Calibri"/>
                <a:cs typeface="Calibri"/>
              </a:rPr>
              <a:t>ικώ</a:t>
            </a:r>
            <a:r>
              <a:rPr sz="1300" spc="-10" dirty="0">
                <a:latin typeface="Calibri"/>
                <a:cs typeface="Calibri"/>
              </a:rPr>
              <a:t>ν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μέσω</a:t>
            </a:r>
            <a:r>
              <a:rPr sz="1300" spc="-20" dirty="0">
                <a:latin typeface="Calibri"/>
                <a:cs typeface="Calibri"/>
              </a:rPr>
              <a:t>ν</a:t>
            </a:r>
            <a:r>
              <a:rPr sz="1300" spc="-5" dirty="0">
                <a:latin typeface="Calibri"/>
                <a:cs typeface="Calibri"/>
              </a:rPr>
              <a:t>.</a:t>
            </a:r>
            <a:endParaRPr sz="1300">
              <a:latin typeface="Calibri"/>
              <a:cs typeface="Calibri"/>
            </a:endParaRPr>
          </a:p>
          <a:p>
            <a:pPr marL="285115" marR="224154" indent="-177165">
              <a:lnSpc>
                <a:spcPct val="100000"/>
              </a:lnSpc>
              <a:buFont typeface="Wingdings"/>
              <a:buChar char=""/>
              <a:tabLst>
                <a:tab pos="285115" algn="l"/>
              </a:tabLst>
            </a:pPr>
            <a:r>
              <a:rPr sz="1300" spc="-5" dirty="0">
                <a:latin typeface="Calibri"/>
                <a:cs typeface="Calibri"/>
              </a:rPr>
              <a:t>Οι ε</a:t>
            </a:r>
            <a:r>
              <a:rPr sz="1300" spc="-10" dirty="0">
                <a:latin typeface="Calibri"/>
                <a:cs typeface="Calibri"/>
              </a:rPr>
              <a:t>π</a:t>
            </a:r>
            <a:r>
              <a:rPr sz="1300" dirty="0">
                <a:latin typeface="Calibri"/>
                <a:cs typeface="Calibri"/>
              </a:rPr>
              <a:t>ι</a:t>
            </a:r>
            <a:r>
              <a:rPr sz="1300" spc="-10" dirty="0">
                <a:latin typeface="Calibri"/>
                <a:cs typeface="Calibri"/>
              </a:rPr>
              <a:t>χ</a:t>
            </a:r>
            <a:r>
              <a:rPr sz="1300" spc="-5" dirty="0">
                <a:latin typeface="Calibri"/>
                <a:cs typeface="Calibri"/>
              </a:rPr>
              <a:t>ει</a:t>
            </a:r>
            <a:r>
              <a:rPr sz="1300" spc="-25" dirty="0">
                <a:latin typeface="Calibri"/>
                <a:cs typeface="Calibri"/>
              </a:rPr>
              <a:t>ρ</a:t>
            </a:r>
            <a:r>
              <a:rPr sz="1300" spc="-10" dirty="0">
                <a:latin typeface="Calibri"/>
                <a:cs typeface="Calibri"/>
              </a:rPr>
              <a:t>ή</a:t>
            </a:r>
            <a:r>
              <a:rPr sz="1300" spc="-5" dirty="0">
                <a:latin typeface="Calibri"/>
                <a:cs typeface="Calibri"/>
              </a:rPr>
              <a:t>σεις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spc="-25" dirty="0">
                <a:latin typeface="Calibri"/>
                <a:cs typeface="Calibri"/>
              </a:rPr>
              <a:t>ο</a:t>
            </a:r>
            <a:r>
              <a:rPr sz="1300" spc="-10" dirty="0">
                <a:latin typeface="Calibri"/>
                <a:cs typeface="Calibri"/>
              </a:rPr>
              <a:t>φείλ</a:t>
            </a:r>
            <a:r>
              <a:rPr sz="1300" spc="-25" dirty="0">
                <a:latin typeface="Calibri"/>
                <a:cs typeface="Calibri"/>
              </a:rPr>
              <a:t>ο</a:t>
            </a:r>
            <a:r>
              <a:rPr sz="1300" spc="-20" dirty="0">
                <a:latin typeface="Calibri"/>
                <a:cs typeface="Calibri"/>
              </a:rPr>
              <a:t>υ</a:t>
            </a:r>
            <a:r>
              <a:rPr sz="1300" spc="-10" dirty="0">
                <a:latin typeface="Calibri"/>
                <a:cs typeface="Calibri"/>
              </a:rPr>
              <a:t>ν</a:t>
            </a:r>
            <a:r>
              <a:rPr sz="1300" spc="5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κα</a:t>
            </a:r>
            <a:r>
              <a:rPr sz="1300" spc="-10" dirty="0">
                <a:latin typeface="Calibri"/>
                <a:cs typeface="Calibri"/>
              </a:rPr>
              <a:t>τά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την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η</a:t>
            </a:r>
            <a:r>
              <a:rPr sz="1300" spc="-5" dirty="0">
                <a:latin typeface="Calibri"/>
                <a:cs typeface="Calibri"/>
              </a:rPr>
              <a:t>με</a:t>
            </a:r>
            <a:r>
              <a:rPr sz="1300" spc="-25" dirty="0">
                <a:latin typeface="Calibri"/>
                <a:cs typeface="Calibri"/>
              </a:rPr>
              <a:t>ρ</a:t>
            </a:r>
            <a:r>
              <a:rPr sz="1300" spc="-10" dirty="0">
                <a:latin typeface="Calibri"/>
                <a:cs typeface="Calibri"/>
              </a:rPr>
              <a:t>ή</a:t>
            </a:r>
            <a:r>
              <a:rPr sz="1300" spc="-5" dirty="0">
                <a:latin typeface="Calibri"/>
                <a:cs typeface="Calibri"/>
              </a:rPr>
              <a:t>σ</a:t>
            </a:r>
            <a:r>
              <a:rPr sz="1300" spc="-10" dirty="0">
                <a:latin typeface="Calibri"/>
                <a:cs typeface="Calibri"/>
              </a:rPr>
              <a:t>ια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έ</a:t>
            </a:r>
            <a:r>
              <a:rPr sz="1300" spc="-20" dirty="0">
                <a:latin typeface="Calibri"/>
                <a:cs typeface="Calibri"/>
              </a:rPr>
              <a:t>ν</a:t>
            </a:r>
            <a:r>
              <a:rPr sz="1300" spc="-5" dirty="0">
                <a:latin typeface="Calibri"/>
                <a:cs typeface="Calibri"/>
              </a:rPr>
              <a:t>α</a:t>
            </a:r>
            <a:r>
              <a:rPr sz="1300" spc="-25" dirty="0">
                <a:latin typeface="Calibri"/>
                <a:cs typeface="Calibri"/>
              </a:rPr>
              <a:t>ρ</a:t>
            </a:r>
            <a:r>
              <a:rPr sz="1300" spc="-15" dirty="0">
                <a:latin typeface="Calibri"/>
                <a:cs typeface="Calibri"/>
              </a:rPr>
              <a:t>ξ</a:t>
            </a:r>
            <a:r>
              <a:rPr sz="1300" spc="-10" dirty="0">
                <a:latin typeface="Calibri"/>
                <a:cs typeface="Calibri"/>
              </a:rPr>
              <a:t>η</a:t>
            </a:r>
            <a:r>
              <a:rPr sz="1300" spc="1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λ</a:t>
            </a:r>
            <a:r>
              <a:rPr sz="1300" spc="-5" dirty="0">
                <a:latin typeface="Calibri"/>
                <a:cs typeface="Calibri"/>
              </a:rPr>
              <a:t>ειτ</a:t>
            </a:r>
            <a:r>
              <a:rPr sz="1300" spc="-20" dirty="0">
                <a:latin typeface="Calibri"/>
                <a:cs typeface="Calibri"/>
              </a:rPr>
              <a:t>ου</a:t>
            </a:r>
            <a:r>
              <a:rPr sz="1300" spc="-25" dirty="0">
                <a:latin typeface="Calibri"/>
                <a:cs typeface="Calibri"/>
              </a:rPr>
              <a:t>ρ</a:t>
            </a:r>
            <a:r>
              <a:rPr sz="1300" spc="-5" dirty="0">
                <a:latin typeface="Calibri"/>
                <a:cs typeface="Calibri"/>
              </a:rPr>
              <a:t>γί</a:t>
            </a:r>
            <a:r>
              <a:rPr sz="1300" dirty="0">
                <a:latin typeface="Calibri"/>
                <a:cs typeface="Calibri"/>
              </a:rPr>
              <a:t>α</a:t>
            </a:r>
            <a:r>
              <a:rPr sz="1300" spc="-10" dirty="0">
                <a:latin typeface="Calibri"/>
                <a:cs typeface="Calibri"/>
              </a:rPr>
              <a:t>ς</a:t>
            </a:r>
            <a:r>
              <a:rPr sz="1300" spc="3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τ</a:t>
            </a:r>
            <a:r>
              <a:rPr sz="1300" spc="-20" dirty="0">
                <a:latin typeface="Calibri"/>
                <a:cs typeface="Calibri"/>
              </a:rPr>
              <a:t>ους</a:t>
            </a:r>
            <a:r>
              <a:rPr sz="1300" spc="-5" dirty="0">
                <a:latin typeface="Calibri"/>
                <a:cs typeface="Calibri"/>
              </a:rPr>
              <a:t>,</a:t>
            </a:r>
            <a:r>
              <a:rPr sz="1300" spc="25" dirty="0">
                <a:latin typeface="Calibri"/>
                <a:cs typeface="Calibri"/>
              </a:rPr>
              <a:t> </a:t>
            </a:r>
            <a:r>
              <a:rPr sz="1300" spc="-20" dirty="0">
                <a:latin typeface="Calibri"/>
                <a:cs typeface="Calibri"/>
              </a:rPr>
              <a:t>ν</a:t>
            </a:r>
            <a:r>
              <a:rPr sz="1300" spc="-10" dirty="0">
                <a:latin typeface="Calibri"/>
                <a:cs typeface="Calibri"/>
              </a:rPr>
              <a:t>α</a:t>
            </a:r>
            <a:r>
              <a:rPr sz="1300" spc="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σ</a:t>
            </a:r>
            <a:r>
              <a:rPr sz="1300" spc="-20" dirty="0">
                <a:latin typeface="Calibri"/>
                <a:cs typeface="Calibri"/>
              </a:rPr>
              <a:t>υ</a:t>
            </a:r>
            <a:r>
              <a:rPr sz="1300" spc="-5" dirty="0">
                <a:latin typeface="Calibri"/>
                <a:cs typeface="Calibri"/>
              </a:rPr>
              <a:t>μ</a:t>
            </a:r>
            <a:r>
              <a:rPr sz="1300" spc="-10" dirty="0">
                <a:latin typeface="Calibri"/>
                <a:cs typeface="Calibri"/>
              </a:rPr>
              <a:t>πλη</a:t>
            </a:r>
            <a:r>
              <a:rPr sz="1300" spc="-20" dirty="0">
                <a:latin typeface="Calibri"/>
                <a:cs typeface="Calibri"/>
              </a:rPr>
              <a:t>ρ</a:t>
            </a:r>
            <a:r>
              <a:rPr sz="1300" spc="-5" dirty="0">
                <a:latin typeface="Calibri"/>
                <a:cs typeface="Calibri"/>
              </a:rPr>
              <a:t>ώ</a:t>
            </a:r>
            <a:r>
              <a:rPr sz="1300" spc="-20" dirty="0">
                <a:latin typeface="Calibri"/>
                <a:cs typeface="Calibri"/>
              </a:rPr>
              <a:t>ν</a:t>
            </a:r>
            <a:r>
              <a:rPr sz="1300" spc="-25" dirty="0">
                <a:latin typeface="Calibri"/>
                <a:cs typeface="Calibri"/>
              </a:rPr>
              <a:t>ο</a:t>
            </a:r>
            <a:r>
              <a:rPr sz="1300" spc="-20" dirty="0">
                <a:latin typeface="Calibri"/>
                <a:cs typeface="Calibri"/>
              </a:rPr>
              <a:t>υ</a:t>
            </a:r>
            <a:r>
              <a:rPr sz="1300" spc="-10" dirty="0">
                <a:latin typeface="Calibri"/>
                <a:cs typeface="Calibri"/>
              </a:rPr>
              <a:t>ν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κατ</a:t>
            </a:r>
            <a:r>
              <a:rPr sz="1300" dirty="0">
                <a:latin typeface="Calibri"/>
                <a:cs typeface="Calibri"/>
              </a:rPr>
              <a:t>ά</a:t>
            </a:r>
            <a:r>
              <a:rPr sz="1300" spc="-10" dirty="0">
                <a:latin typeface="Calibri"/>
                <a:cs typeface="Calibri"/>
              </a:rPr>
              <a:t>λ</a:t>
            </a:r>
            <a:r>
              <a:rPr sz="1300" spc="-25" dirty="0">
                <a:latin typeface="Calibri"/>
                <a:cs typeface="Calibri"/>
              </a:rPr>
              <a:t>ο</a:t>
            </a:r>
            <a:r>
              <a:rPr sz="1300" spc="-10" dirty="0">
                <a:latin typeface="Calibri"/>
                <a:cs typeface="Calibri"/>
              </a:rPr>
              <a:t>γο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μ</a:t>
            </a:r>
            <a:r>
              <a:rPr sz="1300" spc="-10" dirty="0">
                <a:latin typeface="Calibri"/>
                <a:cs typeface="Calibri"/>
              </a:rPr>
              <a:t>ε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τα</a:t>
            </a:r>
            <a:r>
              <a:rPr sz="1300" spc="25" dirty="0">
                <a:latin typeface="Calibri"/>
                <a:cs typeface="Calibri"/>
              </a:rPr>
              <a:t> </a:t>
            </a:r>
            <a:r>
              <a:rPr sz="1300" spc="-25" dirty="0">
                <a:latin typeface="Calibri"/>
                <a:cs typeface="Calibri"/>
              </a:rPr>
              <a:t>ρ</a:t>
            </a:r>
            <a:r>
              <a:rPr sz="1300" spc="-5" dirty="0">
                <a:latin typeface="Calibri"/>
                <a:cs typeface="Calibri"/>
              </a:rPr>
              <a:t>α</a:t>
            </a:r>
            <a:r>
              <a:rPr sz="1300" spc="-20" dirty="0">
                <a:latin typeface="Calibri"/>
                <a:cs typeface="Calibri"/>
              </a:rPr>
              <a:t>ν</a:t>
            </a:r>
            <a:r>
              <a:rPr sz="1300" spc="-5" dirty="0">
                <a:latin typeface="Calibri"/>
                <a:cs typeface="Calibri"/>
              </a:rPr>
              <a:t>τ</a:t>
            </a:r>
            <a:r>
              <a:rPr sz="1300" dirty="0">
                <a:latin typeface="Calibri"/>
                <a:cs typeface="Calibri"/>
              </a:rPr>
              <a:t>ε</a:t>
            </a:r>
            <a:r>
              <a:rPr sz="1300" spc="-5" dirty="0">
                <a:latin typeface="Calibri"/>
                <a:cs typeface="Calibri"/>
              </a:rPr>
              <a:t>β</a:t>
            </a:r>
            <a:r>
              <a:rPr sz="1300" spc="-25" dirty="0">
                <a:latin typeface="Calibri"/>
                <a:cs typeface="Calibri"/>
              </a:rPr>
              <a:t>ο</a:t>
            </a:r>
            <a:r>
              <a:rPr sz="1300" spc="-10" dirty="0">
                <a:latin typeface="Calibri"/>
                <a:cs typeface="Calibri"/>
              </a:rPr>
              <a:t>ύ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τ</a:t>
            </a:r>
            <a:r>
              <a:rPr sz="1300" dirty="0">
                <a:latin typeface="Calibri"/>
                <a:cs typeface="Calibri"/>
              </a:rPr>
              <a:t>ω</a:t>
            </a:r>
            <a:r>
              <a:rPr sz="1300" spc="-10" dirty="0">
                <a:latin typeface="Calibri"/>
                <a:cs typeface="Calibri"/>
              </a:rPr>
              <a:t>ν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π</a:t>
            </a:r>
            <a:r>
              <a:rPr sz="1300" dirty="0">
                <a:latin typeface="Calibri"/>
                <a:cs typeface="Calibri"/>
              </a:rPr>
              <a:t>ε</a:t>
            </a:r>
            <a:r>
              <a:rPr sz="1300" spc="-10" dirty="0">
                <a:latin typeface="Calibri"/>
                <a:cs typeface="Calibri"/>
              </a:rPr>
              <a:t>λ</a:t>
            </a:r>
            <a:r>
              <a:rPr sz="1300" spc="-5" dirty="0">
                <a:latin typeface="Calibri"/>
                <a:cs typeface="Calibri"/>
              </a:rPr>
              <a:t>ατ</a:t>
            </a:r>
            <a:r>
              <a:rPr sz="1300" dirty="0">
                <a:latin typeface="Calibri"/>
                <a:cs typeface="Calibri"/>
              </a:rPr>
              <a:t>ώ</a:t>
            </a:r>
            <a:r>
              <a:rPr sz="1300" spc="-20" dirty="0">
                <a:latin typeface="Calibri"/>
                <a:cs typeface="Calibri"/>
              </a:rPr>
              <a:t>ν</a:t>
            </a:r>
            <a:r>
              <a:rPr sz="1300" spc="-5" dirty="0">
                <a:latin typeface="Calibri"/>
                <a:cs typeface="Calibri"/>
              </a:rPr>
              <a:t>,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ο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25" dirty="0">
                <a:latin typeface="Calibri"/>
                <a:cs typeface="Calibri"/>
              </a:rPr>
              <a:t>ο</a:t>
            </a:r>
            <a:r>
              <a:rPr sz="1300" spc="70" dirty="0">
                <a:latin typeface="Calibri"/>
                <a:cs typeface="Calibri"/>
              </a:rPr>
              <a:t>π</a:t>
            </a:r>
            <a:r>
              <a:rPr sz="1300" spc="-25" dirty="0">
                <a:latin typeface="Calibri"/>
                <a:cs typeface="Calibri"/>
              </a:rPr>
              <a:t>ο</a:t>
            </a:r>
            <a:r>
              <a:rPr sz="1300" spc="-5" dirty="0">
                <a:latin typeface="Calibri"/>
                <a:cs typeface="Calibri"/>
              </a:rPr>
              <a:t>ί</a:t>
            </a:r>
            <a:r>
              <a:rPr sz="1300" spc="-20" dirty="0">
                <a:latin typeface="Calibri"/>
                <a:cs typeface="Calibri"/>
              </a:rPr>
              <a:t>ο</a:t>
            </a:r>
            <a:r>
              <a:rPr sz="1300" spc="-10" dirty="0">
                <a:latin typeface="Calibri"/>
                <a:cs typeface="Calibri"/>
              </a:rPr>
              <a:t>ς</a:t>
            </a:r>
            <a:r>
              <a:rPr sz="1300" spc="-5" dirty="0">
                <a:latin typeface="Calibri"/>
                <a:cs typeface="Calibri"/>
              </a:rPr>
              <a:t> θ</a:t>
            </a:r>
            <a:r>
              <a:rPr sz="1300" spc="-10" dirty="0">
                <a:latin typeface="Calibri"/>
                <a:cs typeface="Calibri"/>
              </a:rPr>
              <a:t>α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ε</a:t>
            </a:r>
            <a:r>
              <a:rPr sz="1300" spc="-10" dirty="0">
                <a:latin typeface="Calibri"/>
                <a:cs typeface="Calibri"/>
              </a:rPr>
              <a:t>π</a:t>
            </a:r>
            <a:r>
              <a:rPr sz="1300" dirty="0">
                <a:latin typeface="Calibri"/>
                <a:cs typeface="Calibri"/>
              </a:rPr>
              <a:t>ι</a:t>
            </a:r>
            <a:r>
              <a:rPr sz="1300" spc="-20" dirty="0">
                <a:latin typeface="Calibri"/>
                <a:cs typeface="Calibri"/>
              </a:rPr>
              <a:t>δ</a:t>
            </a:r>
            <a:r>
              <a:rPr sz="1300" spc="-5" dirty="0">
                <a:latin typeface="Calibri"/>
                <a:cs typeface="Calibri"/>
              </a:rPr>
              <a:t>εικ</a:t>
            </a:r>
            <a:r>
              <a:rPr sz="1300" spc="-20" dirty="0">
                <a:latin typeface="Calibri"/>
                <a:cs typeface="Calibri"/>
              </a:rPr>
              <a:t>νύ</a:t>
            </a:r>
            <a:r>
              <a:rPr sz="1300" spc="-5" dirty="0">
                <a:latin typeface="Calibri"/>
                <a:cs typeface="Calibri"/>
              </a:rPr>
              <a:t>ετ</a:t>
            </a:r>
            <a:r>
              <a:rPr sz="1300" dirty="0">
                <a:latin typeface="Calibri"/>
                <a:cs typeface="Calibri"/>
              </a:rPr>
              <a:t>α</a:t>
            </a:r>
            <a:r>
              <a:rPr sz="1300" spc="-5" dirty="0">
                <a:latin typeface="Calibri"/>
                <a:cs typeface="Calibri"/>
              </a:rPr>
              <a:t>ι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σ</a:t>
            </a:r>
            <a:r>
              <a:rPr sz="1300" spc="-10" dirty="0">
                <a:latin typeface="Calibri"/>
                <a:cs typeface="Calibri"/>
              </a:rPr>
              <a:t>τα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ε</a:t>
            </a:r>
            <a:r>
              <a:rPr sz="1300" spc="-10" dirty="0">
                <a:latin typeface="Calibri"/>
                <a:cs typeface="Calibri"/>
              </a:rPr>
              <a:t>λ</a:t>
            </a:r>
            <a:r>
              <a:rPr sz="1300" spc="-5" dirty="0">
                <a:latin typeface="Calibri"/>
                <a:cs typeface="Calibri"/>
              </a:rPr>
              <a:t>ε</a:t>
            </a:r>
            <a:r>
              <a:rPr sz="1300" spc="-10" dirty="0">
                <a:latin typeface="Calibri"/>
                <a:cs typeface="Calibri"/>
              </a:rPr>
              <a:t>γ</a:t>
            </a:r>
            <a:r>
              <a:rPr sz="1300" spc="-5" dirty="0">
                <a:latin typeface="Calibri"/>
                <a:cs typeface="Calibri"/>
              </a:rPr>
              <a:t>κτ</a:t>
            </a:r>
            <a:r>
              <a:rPr sz="1300" dirty="0">
                <a:latin typeface="Calibri"/>
                <a:cs typeface="Calibri"/>
              </a:rPr>
              <a:t>ι</a:t>
            </a:r>
            <a:r>
              <a:rPr sz="1300" spc="-5" dirty="0">
                <a:latin typeface="Calibri"/>
                <a:cs typeface="Calibri"/>
              </a:rPr>
              <a:t>κ</a:t>
            </a:r>
            <a:r>
              <a:rPr sz="1300" spc="-10" dirty="0">
                <a:latin typeface="Calibri"/>
                <a:cs typeface="Calibri"/>
              </a:rPr>
              <a:t>ά</a:t>
            </a:r>
            <a:r>
              <a:rPr sz="1300" spc="-50" dirty="0">
                <a:latin typeface="Calibri"/>
                <a:cs typeface="Calibri"/>
              </a:rPr>
              <a:t> </a:t>
            </a:r>
            <a:r>
              <a:rPr sz="1300" spc="-25" dirty="0">
                <a:latin typeface="Calibri"/>
                <a:cs typeface="Calibri"/>
              </a:rPr>
              <a:t>όρ</a:t>
            </a:r>
            <a:r>
              <a:rPr sz="1300" spc="-10" dirty="0">
                <a:latin typeface="Calibri"/>
                <a:cs typeface="Calibri"/>
              </a:rPr>
              <a:t>γ</a:t>
            </a:r>
            <a:r>
              <a:rPr sz="1300" spc="-5" dirty="0">
                <a:latin typeface="Calibri"/>
                <a:cs typeface="Calibri"/>
              </a:rPr>
              <a:t>α</a:t>
            </a:r>
            <a:r>
              <a:rPr sz="1300" spc="-20" dirty="0">
                <a:latin typeface="Calibri"/>
                <a:cs typeface="Calibri"/>
              </a:rPr>
              <a:t>ν</a:t>
            </a:r>
            <a:r>
              <a:rPr sz="1300" spc="-5" dirty="0">
                <a:latin typeface="Calibri"/>
                <a:cs typeface="Calibri"/>
              </a:rPr>
              <a:t>α.</a:t>
            </a:r>
            <a:endParaRPr sz="1300">
              <a:latin typeface="Calibri"/>
              <a:cs typeface="Calibri"/>
            </a:endParaRPr>
          </a:p>
          <a:p>
            <a:pPr marL="285115" indent="-177165">
              <a:lnSpc>
                <a:spcPct val="100000"/>
              </a:lnSpc>
              <a:buFont typeface="Wingdings"/>
              <a:buChar char=""/>
              <a:tabLst>
                <a:tab pos="285115" algn="l"/>
              </a:tabLst>
            </a:pPr>
            <a:r>
              <a:rPr sz="1300" spc="-20" dirty="0">
                <a:latin typeface="Calibri"/>
                <a:cs typeface="Calibri"/>
              </a:rPr>
              <a:t>Υ</a:t>
            </a:r>
            <a:r>
              <a:rPr sz="1300" spc="-10" dirty="0">
                <a:latin typeface="Calibri"/>
                <a:cs typeface="Calibri"/>
              </a:rPr>
              <a:t>π</a:t>
            </a:r>
            <a:r>
              <a:rPr sz="1300" spc="-20" dirty="0">
                <a:latin typeface="Calibri"/>
                <a:cs typeface="Calibri"/>
              </a:rPr>
              <a:t>ο</a:t>
            </a:r>
            <a:r>
              <a:rPr sz="1300" spc="-10" dirty="0">
                <a:latin typeface="Calibri"/>
                <a:cs typeface="Calibri"/>
              </a:rPr>
              <a:t>χ</a:t>
            </a:r>
            <a:r>
              <a:rPr sz="1300" spc="-25" dirty="0">
                <a:latin typeface="Calibri"/>
                <a:cs typeface="Calibri"/>
              </a:rPr>
              <a:t>ρ</a:t>
            </a:r>
            <a:r>
              <a:rPr sz="1300" spc="-5" dirty="0">
                <a:latin typeface="Calibri"/>
                <a:cs typeface="Calibri"/>
              </a:rPr>
              <a:t>εωτ</a:t>
            </a:r>
            <a:r>
              <a:rPr sz="1300" dirty="0">
                <a:latin typeface="Calibri"/>
                <a:cs typeface="Calibri"/>
              </a:rPr>
              <a:t>ι</a:t>
            </a:r>
            <a:r>
              <a:rPr sz="1300" spc="-5" dirty="0">
                <a:latin typeface="Calibri"/>
                <a:cs typeface="Calibri"/>
              </a:rPr>
              <a:t>κ</a:t>
            </a:r>
            <a:r>
              <a:rPr sz="1300" spc="-10" dirty="0">
                <a:latin typeface="Calibri"/>
                <a:cs typeface="Calibri"/>
              </a:rPr>
              <a:t>ή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χ</a:t>
            </a:r>
            <a:r>
              <a:rPr sz="1300" spc="-25" dirty="0">
                <a:latin typeface="Calibri"/>
                <a:cs typeface="Calibri"/>
              </a:rPr>
              <a:t>ρ</a:t>
            </a:r>
            <a:r>
              <a:rPr sz="1300" spc="-10" dirty="0">
                <a:latin typeface="Calibri"/>
                <a:cs typeface="Calibri"/>
              </a:rPr>
              <a:t>ή</a:t>
            </a:r>
            <a:r>
              <a:rPr sz="1300" spc="-5" dirty="0">
                <a:latin typeface="Calibri"/>
                <a:cs typeface="Calibri"/>
              </a:rPr>
              <a:t>σ</a:t>
            </a:r>
            <a:r>
              <a:rPr sz="1300" spc="-10" dirty="0">
                <a:latin typeface="Calibri"/>
                <a:cs typeface="Calibri"/>
              </a:rPr>
              <a:t>η</a:t>
            </a:r>
            <a:r>
              <a:rPr sz="1300" spc="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μάσκα</a:t>
            </a:r>
            <a:r>
              <a:rPr sz="1300" spc="-10" dirty="0">
                <a:latin typeface="Calibri"/>
                <a:cs typeface="Calibri"/>
              </a:rPr>
              <a:t>ς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π</a:t>
            </a:r>
            <a:r>
              <a:rPr sz="1300" spc="-20" dirty="0">
                <a:latin typeface="Calibri"/>
                <a:cs typeface="Calibri"/>
              </a:rPr>
              <a:t>ρ</a:t>
            </a:r>
            <a:r>
              <a:rPr sz="1300" spc="-25" dirty="0">
                <a:latin typeface="Calibri"/>
                <a:cs typeface="Calibri"/>
              </a:rPr>
              <a:t>ο</a:t>
            </a:r>
            <a:r>
              <a:rPr sz="1300" spc="-5" dirty="0">
                <a:latin typeface="Calibri"/>
                <a:cs typeface="Calibri"/>
              </a:rPr>
              <a:t>στ</a:t>
            </a:r>
            <a:r>
              <a:rPr sz="1300" dirty="0">
                <a:latin typeface="Calibri"/>
                <a:cs typeface="Calibri"/>
              </a:rPr>
              <a:t>α</a:t>
            </a:r>
            <a:r>
              <a:rPr sz="1300" spc="-5" dirty="0">
                <a:latin typeface="Calibri"/>
                <a:cs typeface="Calibri"/>
              </a:rPr>
              <a:t>σία</a:t>
            </a:r>
            <a:r>
              <a:rPr sz="1300" spc="-10" dirty="0">
                <a:latin typeface="Calibri"/>
                <a:cs typeface="Calibri"/>
              </a:rPr>
              <a:t>ς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για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το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π</a:t>
            </a:r>
            <a:r>
              <a:rPr sz="1300" spc="-20" dirty="0">
                <a:latin typeface="Calibri"/>
                <a:cs typeface="Calibri"/>
              </a:rPr>
              <a:t>ρ</a:t>
            </a:r>
            <a:r>
              <a:rPr sz="1300" spc="-25" dirty="0">
                <a:latin typeface="Calibri"/>
                <a:cs typeface="Calibri"/>
              </a:rPr>
              <a:t>ο</a:t>
            </a:r>
            <a:r>
              <a:rPr sz="1300" spc="-5" dirty="0">
                <a:latin typeface="Calibri"/>
                <a:cs typeface="Calibri"/>
              </a:rPr>
              <a:t>σω</a:t>
            </a:r>
            <a:r>
              <a:rPr sz="1300" spc="-10" dirty="0">
                <a:latin typeface="Calibri"/>
                <a:cs typeface="Calibri"/>
              </a:rPr>
              <a:t>π</a:t>
            </a:r>
            <a:r>
              <a:rPr sz="1300" dirty="0">
                <a:latin typeface="Calibri"/>
                <a:cs typeface="Calibri"/>
              </a:rPr>
              <a:t>ι</a:t>
            </a:r>
            <a:r>
              <a:rPr sz="1300" spc="-5" dirty="0">
                <a:latin typeface="Calibri"/>
                <a:cs typeface="Calibri"/>
              </a:rPr>
              <a:t>κ</a:t>
            </a:r>
            <a:r>
              <a:rPr sz="1300" spc="-10" dirty="0">
                <a:latin typeface="Calibri"/>
                <a:cs typeface="Calibri"/>
              </a:rPr>
              <a:t>ό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και τ</a:t>
            </a:r>
            <a:r>
              <a:rPr sz="1300" spc="-20" dirty="0">
                <a:latin typeface="Calibri"/>
                <a:cs typeface="Calibri"/>
              </a:rPr>
              <a:t>ου</a:t>
            </a:r>
            <a:r>
              <a:rPr sz="1300" spc="-10" dirty="0">
                <a:latin typeface="Calibri"/>
                <a:cs typeface="Calibri"/>
              </a:rPr>
              <a:t>ς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π</a:t>
            </a:r>
            <a:r>
              <a:rPr sz="1300" dirty="0">
                <a:latin typeface="Calibri"/>
                <a:cs typeface="Calibri"/>
              </a:rPr>
              <a:t>ε</a:t>
            </a:r>
            <a:r>
              <a:rPr sz="1300" spc="-10" dirty="0">
                <a:latin typeface="Calibri"/>
                <a:cs typeface="Calibri"/>
              </a:rPr>
              <a:t>λ</a:t>
            </a:r>
            <a:r>
              <a:rPr sz="1300" spc="-5" dirty="0">
                <a:latin typeface="Calibri"/>
                <a:cs typeface="Calibri"/>
              </a:rPr>
              <a:t>άτ</a:t>
            </a:r>
            <a:r>
              <a:rPr sz="1300" dirty="0">
                <a:latin typeface="Calibri"/>
                <a:cs typeface="Calibri"/>
              </a:rPr>
              <a:t>ε</a:t>
            </a:r>
            <a:r>
              <a:rPr sz="1300" spc="-20" dirty="0">
                <a:latin typeface="Calibri"/>
                <a:cs typeface="Calibri"/>
              </a:rPr>
              <a:t>ς</a:t>
            </a:r>
            <a:r>
              <a:rPr sz="1300" spc="-5" dirty="0">
                <a:latin typeface="Calibri"/>
                <a:cs typeface="Calibri"/>
              </a:rPr>
              <a:t>.</a:t>
            </a:r>
            <a:endParaRPr sz="1300">
              <a:latin typeface="Calibri"/>
              <a:cs typeface="Calibri"/>
            </a:endParaRPr>
          </a:p>
          <a:p>
            <a:pPr marL="321310" indent="-213360">
              <a:lnSpc>
                <a:spcPct val="100000"/>
              </a:lnSpc>
              <a:buFont typeface="Wingdings"/>
              <a:buChar char=""/>
              <a:tabLst>
                <a:tab pos="321945" algn="l"/>
              </a:tabLst>
            </a:pPr>
            <a:r>
              <a:rPr sz="1300" spc="-10" dirty="0">
                <a:latin typeface="Calibri"/>
                <a:cs typeface="Calibri"/>
              </a:rPr>
              <a:t>Ω</a:t>
            </a:r>
            <a:r>
              <a:rPr sz="1300" spc="-20" dirty="0">
                <a:latin typeface="Calibri"/>
                <a:cs typeface="Calibri"/>
              </a:rPr>
              <a:t>ρ</a:t>
            </a:r>
            <a:r>
              <a:rPr sz="1300" spc="-5" dirty="0">
                <a:latin typeface="Calibri"/>
                <a:cs typeface="Calibri"/>
              </a:rPr>
              <a:t>ά</a:t>
            </a:r>
            <a:r>
              <a:rPr sz="1300" spc="-25" dirty="0">
                <a:latin typeface="Calibri"/>
                <a:cs typeface="Calibri"/>
              </a:rPr>
              <a:t>ρ</a:t>
            </a:r>
            <a:r>
              <a:rPr sz="1300" spc="-10" dirty="0">
                <a:latin typeface="Calibri"/>
                <a:cs typeface="Calibri"/>
              </a:rPr>
              <a:t>ιο</a:t>
            </a:r>
            <a:r>
              <a:rPr sz="1300" spc="3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λ</a:t>
            </a:r>
            <a:r>
              <a:rPr sz="1300" spc="-5" dirty="0">
                <a:latin typeface="Calibri"/>
                <a:cs typeface="Calibri"/>
              </a:rPr>
              <a:t>ειτ</a:t>
            </a:r>
            <a:r>
              <a:rPr sz="1300" spc="-20" dirty="0">
                <a:latin typeface="Calibri"/>
                <a:cs typeface="Calibri"/>
              </a:rPr>
              <a:t>ου</a:t>
            </a:r>
            <a:r>
              <a:rPr sz="1300" spc="-25" dirty="0">
                <a:latin typeface="Calibri"/>
                <a:cs typeface="Calibri"/>
              </a:rPr>
              <a:t>ρ</a:t>
            </a:r>
            <a:r>
              <a:rPr sz="1300" spc="-5" dirty="0">
                <a:latin typeface="Calibri"/>
                <a:cs typeface="Calibri"/>
              </a:rPr>
              <a:t>γί</a:t>
            </a:r>
            <a:r>
              <a:rPr sz="1300" dirty="0">
                <a:latin typeface="Calibri"/>
                <a:cs typeface="Calibri"/>
              </a:rPr>
              <a:t>α</a:t>
            </a:r>
            <a:r>
              <a:rPr sz="1300" spc="-10" dirty="0">
                <a:latin typeface="Calibri"/>
                <a:cs typeface="Calibri"/>
              </a:rPr>
              <a:t>ς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15" dirty="0">
                <a:latin typeface="Calibri"/>
                <a:cs typeface="Calibri"/>
              </a:rPr>
              <a:t>(</a:t>
            </a:r>
            <a:r>
              <a:rPr sz="1300" spc="-10" dirty="0">
                <a:latin typeface="Calibri"/>
                <a:cs typeface="Calibri"/>
              </a:rPr>
              <a:t>π</a:t>
            </a:r>
            <a:r>
              <a:rPr sz="1300" spc="-20" dirty="0">
                <a:latin typeface="Calibri"/>
                <a:cs typeface="Calibri"/>
              </a:rPr>
              <a:t>ρ</a:t>
            </a:r>
            <a:r>
              <a:rPr sz="1300" spc="-25" dirty="0">
                <a:latin typeface="Calibri"/>
                <a:cs typeface="Calibri"/>
              </a:rPr>
              <a:t>ο</a:t>
            </a:r>
            <a:r>
              <a:rPr sz="1300" spc="-5" dirty="0">
                <a:latin typeface="Calibri"/>
                <a:cs typeface="Calibri"/>
              </a:rPr>
              <a:t>αι</a:t>
            </a:r>
            <a:r>
              <a:rPr sz="1300" spc="-25" dirty="0">
                <a:latin typeface="Calibri"/>
                <a:cs typeface="Calibri"/>
              </a:rPr>
              <a:t>ρ</a:t>
            </a:r>
            <a:r>
              <a:rPr sz="1300" spc="-5" dirty="0">
                <a:latin typeface="Calibri"/>
                <a:cs typeface="Calibri"/>
              </a:rPr>
              <a:t>ετ</a:t>
            </a:r>
            <a:r>
              <a:rPr sz="1300" dirty="0">
                <a:latin typeface="Calibri"/>
                <a:cs typeface="Calibri"/>
              </a:rPr>
              <a:t>ι</a:t>
            </a:r>
            <a:r>
              <a:rPr sz="1300" spc="-5" dirty="0">
                <a:latin typeface="Calibri"/>
                <a:cs typeface="Calibri"/>
              </a:rPr>
              <a:t>κ</a:t>
            </a:r>
            <a:r>
              <a:rPr sz="1300" spc="-25" dirty="0">
                <a:latin typeface="Calibri"/>
                <a:cs typeface="Calibri"/>
              </a:rPr>
              <a:t>ό</a:t>
            </a:r>
            <a:r>
              <a:rPr sz="1300" spc="-5" dirty="0">
                <a:latin typeface="Calibri"/>
                <a:cs typeface="Calibri"/>
              </a:rPr>
              <a:t>)</a:t>
            </a:r>
            <a:r>
              <a:rPr sz="1300" spc="5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α</a:t>
            </a:r>
            <a:r>
              <a:rPr sz="1300" spc="-10" dirty="0">
                <a:latin typeface="Calibri"/>
                <a:cs typeface="Calibri"/>
              </a:rPr>
              <a:t>πό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spc="-20" dirty="0">
                <a:latin typeface="Calibri"/>
                <a:cs typeface="Calibri"/>
              </a:rPr>
              <a:t>7:0</a:t>
            </a:r>
            <a:r>
              <a:rPr sz="1300" spc="-10" dirty="0">
                <a:latin typeface="Calibri"/>
                <a:cs typeface="Calibri"/>
              </a:rPr>
              <a:t>0</a:t>
            </a:r>
            <a:r>
              <a:rPr sz="1300" spc="8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π</a:t>
            </a:r>
            <a:r>
              <a:rPr sz="1300" spc="0" dirty="0">
                <a:latin typeface="Calibri"/>
                <a:cs typeface="Calibri"/>
              </a:rPr>
              <a:t>.</a:t>
            </a:r>
            <a:r>
              <a:rPr sz="1300" spc="-5" dirty="0">
                <a:latin typeface="Calibri"/>
                <a:cs typeface="Calibri"/>
              </a:rPr>
              <a:t>μ.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έω</a:t>
            </a:r>
            <a:r>
              <a:rPr sz="1300" spc="-10" dirty="0">
                <a:latin typeface="Calibri"/>
                <a:cs typeface="Calibri"/>
              </a:rPr>
              <a:t>ς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spc="-20" dirty="0">
                <a:latin typeface="Calibri"/>
                <a:cs typeface="Calibri"/>
              </a:rPr>
              <a:t>8</a:t>
            </a:r>
            <a:r>
              <a:rPr sz="1300" spc="-15" dirty="0">
                <a:latin typeface="Calibri"/>
                <a:cs typeface="Calibri"/>
              </a:rPr>
              <a:t>:</a:t>
            </a:r>
            <a:r>
              <a:rPr sz="1300" spc="-20" dirty="0">
                <a:latin typeface="Calibri"/>
                <a:cs typeface="Calibri"/>
              </a:rPr>
              <a:t>0</a:t>
            </a:r>
            <a:r>
              <a:rPr sz="1300" spc="-10" dirty="0">
                <a:latin typeface="Calibri"/>
                <a:cs typeface="Calibri"/>
              </a:rPr>
              <a:t>0</a:t>
            </a:r>
            <a:r>
              <a:rPr sz="1300" spc="5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μ</a:t>
            </a:r>
            <a:r>
              <a:rPr sz="1300" dirty="0">
                <a:latin typeface="Calibri"/>
                <a:cs typeface="Calibri"/>
              </a:rPr>
              <a:t>.μ</a:t>
            </a:r>
            <a:r>
              <a:rPr sz="1300" spc="-5" dirty="0">
                <a:latin typeface="Calibri"/>
                <a:cs typeface="Calibri"/>
              </a:rPr>
              <a:t>.</a:t>
            </a:r>
            <a:endParaRPr sz="1300">
              <a:latin typeface="Calibri"/>
              <a:cs typeface="Calibri"/>
            </a:endParaRPr>
          </a:p>
          <a:p>
            <a:pPr marL="285115" indent="-177165">
              <a:lnSpc>
                <a:spcPct val="100000"/>
              </a:lnSpc>
              <a:buFont typeface="Wingdings"/>
              <a:buChar char=""/>
              <a:tabLst>
                <a:tab pos="285115" algn="l"/>
              </a:tabLst>
            </a:pPr>
            <a:r>
              <a:rPr sz="1300" spc="-5" dirty="0">
                <a:latin typeface="Calibri"/>
                <a:cs typeface="Calibri"/>
              </a:rPr>
              <a:t>Π</a:t>
            </a:r>
            <a:r>
              <a:rPr sz="1300" spc="-25" dirty="0">
                <a:latin typeface="Calibri"/>
                <a:cs typeface="Calibri"/>
              </a:rPr>
              <a:t>ρο</a:t>
            </a:r>
            <a:r>
              <a:rPr sz="1300" spc="-5" dirty="0">
                <a:latin typeface="Calibri"/>
                <a:cs typeface="Calibri"/>
              </a:rPr>
              <a:t>αι</a:t>
            </a:r>
            <a:r>
              <a:rPr sz="1300" spc="-25" dirty="0">
                <a:latin typeface="Calibri"/>
                <a:cs typeface="Calibri"/>
              </a:rPr>
              <a:t>ρ</a:t>
            </a:r>
            <a:r>
              <a:rPr sz="1300" spc="-5" dirty="0">
                <a:latin typeface="Calibri"/>
                <a:cs typeface="Calibri"/>
              </a:rPr>
              <a:t>ετικ</a:t>
            </a:r>
            <a:r>
              <a:rPr sz="1300" spc="-10" dirty="0">
                <a:latin typeface="Calibri"/>
                <a:cs typeface="Calibri"/>
              </a:rPr>
              <a:t>ή λ</a:t>
            </a:r>
            <a:r>
              <a:rPr sz="1300" spc="-5" dirty="0">
                <a:latin typeface="Calibri"/>
                <a:cs typeface="Calibri"/>
              </a:rPr>
              <a:t>ειτ</a:t>
            </a:r>
            <a:r>
              <a:rPr sz="1300" spc="-25" dirty="0">
                <a:latin typeface="Calibri"/>
                <a:cs typeface="Calibri"/>
              </a:rPr>
              <a:t>ο</a:t>
            </a:r>
            <a:r>
              <a:rPr sz="1300" spc="-20" dirty="0">
                <a:latin typeface="Calibri"/>
                <a:cs typeface="Calibri"/>
              </a:rPr>
              <a:t>υ</a:t>
            </a:r>
            <a:r>
              <a:rPr sz="1300" spc="-25" dirty="0">
                <a:latin typeface="Calibri"/>
                <a:cs typeface="Calibri"/>
              </a:rPr>
              <a:t>ρ</a:t>
            </a:r>
            <a:r>
              <a:rPr sz="1300" spc="-10" dirty="0">
                <a:latin typeface="Calibri"/>
                <a:cs typeface="Calibri"/>
              </a:rPr>
              <a:t>γία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4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την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Κ</a:t>
            </a:r>
            <a:r>
              <a:rPr sz="1300" spc="-25" dirty="0">
                <a:latin typeface="Calibri"/>
                <a:cs typeface="Calibri"/>
              </a:rPr>
              <a:t>υρ</a:t>
            </a:r>
            <a:r>
              <a:rPr sz="1300" spc="-5" dirty="0">
                <a:latin typeface="Calibri"/>
                <a:cs typeface="Calibri"/>
              </a:rPr>
              <a:t>ιακ</a:t>
            </a:r>
            <a:r>
              <a:rPr sz="1300" spc="-10" dirty="0">
                <a:latin typeface="Calibri"/>
                <a:cs typeface="Calibri"/>
              </a:rPr>
              <a:t>ή,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25" dirty="0">
                <a:latin typeface="Calibri"/>
                <a:cs typeface="Calibri"/>
              </a:rPr>
              <a:t>2</a:t>
            </a:r>
            <a:r>
              <a:rPr sz="1300" spc="-10" dirty="0">
                <a:latin typeface="Calibri"/>
                <a:cs typeface="Calibri"/>
              </a:rPr>
              <a:t>4</a:t>
            </a:r>
            <a:r>
              <a:rPr sz="1300" spc="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Ι</a:t>
            </a:r>
            <a:r>
              <a:rPr sz="1300" spc="-5" dirty="0">
                <a:latin typeface="Calibri"/>
                <a:cs typeface="Calibri"/>
              </a:rPr>
              <a:t>α</a:t>
            </a:r>
            <a:r>
              <a:rPr sz="1300" spc="-20" dirty="0">
                <a:latin typeface="Calibri"/>
                <a:cs typeface="Calibri"/>
              </a:rPr>
              <a:t>ν</a:t>
            </a:r>
            <a:r>
              <a:rPr sz="1300" spc="-25" dirty="0">
                <a:latin typeface="Calibri"/>
                <a:cs typeface="Calibri"/>
              </a:rPr>
              <a:t>ο</a:t>
            </a:r>
            <a:r>
              <a:rPr sz="1300" spc="-20" dirty="0">
                <a:latin typeface="Calibri"/>
                <a:cs typeface="Calibri"/>
              </a:rPr>
              <a:t>υ</a:t>
            </a:r>
            <a:r>
              <a:rPr sz="1300" spc="-5" dirty="0">
                <a:latin typeface="Calibri"/>
                <a:cs typeface="Calibri"/>
              </a:rPr>
              <a:t>α</a:t>
            </a:r>
            <a:r>
              <a:rPr sz="1300" spc="-25" dirty="0">
                <a:latin typeface="Calibri"/>
                <a:cs typeface="Calibri"/>
              </a:rPr>
              <a:t>ρ</a:t>
            </a:r>
            <a:r>
              <a:rPr sz="1300" spc="-5" dirty="0">
                <a:latin typeface="Calibri"/>
                <a:cs typeface="Calibri"/>
              </a:rPr>
              <a:t>ί</a:t>
            </a:r>
            <a:r>
              <a:rPr sz="1300" spc="-25" dirty="0">
                <a:latin typeface="Calibri"/>
                <a:cs typeface="Calibri"/>
              </a:rPr>
              <a:t>ο</a:t>
            </a:r>
            <a:r>
              <a:rPr sz="1300" spc="-20" dirty="0">
                <a:latin typeface="Calibri"/>
                <a:cs typeface="Calibri"/>
              </a:rPr>
              <a:t>υ</a:t>
            </a:r>
            <a:r>
              <a:rPr sz="1300" spc="-5" dirty="0">
                <a:latin typeface="Calibri"/>
                <a:cs typeface="Calibri"/>
              </a:rPr>
              <a:t>.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546225" y="1511363"/>
            <a:ext cx="9991725" cy="424180"/>
          </a:xfrm>
          <a:prstGeom prst="rect">
            <a:avLst/>
          </a:prstGeom>
          <a:solidFill>
            <a:srgbClr val="9CC6CE"/>
          </a:solidFill>
        </p:spPr>
        <p:txBody>
          <a:bodyPr vert="horz" wrap="square" lIns="0" tIns="0" rIns="0" bIns="0" rtlCol="0">
            <a:spAutoFit/>
          </a:bodyPr>
          <a:lstStyle/>
          <a:p>
            <a:pPr marL="81280">
              <a:lnSpc>
                <a:spcPct val="100000"/>
              </a:lnSpc>
            </a:pPr>
            <a:r>
              <a:rPr sz="1300" b="1" spc="-20" dirty="0">
                <a:latin typeface="Calibri"/>
                <a:cs typeface="Calibri"/>
              </a:rPr>
              <a:t>Ει</a:t>
            </a:r>
            <a:r>
              <a:rPr sz="1300" b="1" spc="-10" dirty="0">
                <a:latin typeface="Calibri"/>
                <a:cs typeface="Calibri"/>
              </a:rPr>
              <a:t>δ</a:t>
            </a:r>
            <a:r>
              <a:rPr sz="1300" b="1" spc="-20" dirty="0">
                <a:latin typeface="Calibri"/>
                <a:cs typeface="Calibri"/>
              </a:rPr>
              <a:t>ι</a:t>
            </a:r>
            <a:r>
              <a:rPr sz="1300" b="1" spc="-10" dirty="0">
                <a:latin typeface="Calibri"/>
                <a:cs typeface="Calibri"/>
              </a:rPr>
              <a:t>κοί</a:t>
            </a:r>
            <a:r>
              <a:rPr sz="1300" b="1" spc="30" dirty="0">
                <a:latin typeface="Calibri"/>
                <a:cs typeface="Calibri"/>
              </a:rPr>
              <a:t> </a:t>
            </a:r>
            <a:r>
              <a:rPr sz="1300" b="1" spc="-10" dirty="0">
                <a:latin typeface="Calibri"/>
                <a:cs typeface="Calibri"/>
              </a:rPr>
              <a:t>ό</a:t>
            </a:r>
            <a:r>
              <a:rPr sz="1300" b="1" spc="-5" dirty="0">
                <a:latin typeface="Calibri"/>
                <a:cs typeface="Calibri"/>
              </a:rPr>
              <a:t>ρ</a:t>
            </a:r>
            <a:r>
              <a:rPr sz="1300" b="1" spc="-10" dirty="0">
                <a:latin typeface="Calibri"/>
                <a:cs typeface="Calibri"/>
              </a:rPr>
              <a:t>οι</a:t>
            </a:r>
            <a:r>
              <a:rPr sz="1300" b="1" spc="5" dirty="0">
                <a:latin typeface="Calibri"/>
                <a:cs typeface="Calibri"/>
              </a:rPr>
              <a:t> </a:t>
            </a:r>
            <a:r>
              <a:rPr sz="1300" b="1" spc="-20" dirty="0">
                <a:latin typeface="Calibri"/>
                <a:cs typeface="Calibri"/>
              </a:rPr>
              <a:t>λ</a:t>
            </a:r>
            <a:r>
              <a:rPr sz="1300" b="1" spc="-5" dirty="0">
                <a:latin typeface="Calibri"/>
                <a:cs typeface="Calibri"/>
              </a:rPr>
              <a:t>ε</a:t>
            </a:r>
            <a:r>
              <a:rPr sz="1300" b="1" spc="-20" dirty="0">
                <a:latin typeface="Calibri"/>
                <a:cs typeface="Calibri"/>
              </a:rPr>
              <a:t>ιτ</a:t>
            </a:r>
            <a:r>
              <a:rPr sz="1300" b="1" spc="-10" dirty="0">
                <a:latin typeface="Calibri"/>
                <a:cs typeface="Calibri"/>
              </a:rPr>
              <a:t>ο</a:t>
            </a:r>
            <a:r>
              <a:rPr sz="1300" b="1" spc="-5" dirty="0">
                <a:latin typeface="Calibri"/>
                <a:cs typeface="Calibri"/>
              </a:rPr>
              <a:t>υρ</a:t>
            </a:r>
            <a:r>
              <a:rPr sz="1300" b="1" spc="-20" dirty="0">
                <a:latin typeface="Calibri"/>
                <a:cs typeface="Calibri"/>
              </a:rPr>
              <a:t>γί</a:t>
            </a:r>
            <a:r>
              <a:rPr sz="1300" b="1" spc="-10" dirty="0">
                <a:latin typeface="Calibri"/>
                <a:cs typeface="Calibri"/>
              </a:rPr>
              <a:t>ας</a:t>
            </a:r>
            <a:endParaRPr sz="1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7950" y="6373811"/>
            <a:ext cx="376237" cy="368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25450" y="547751"/>
            <a:ext cx="10987405" cy="875030"/>
          </a:xfrm>
          <a:custGeom>
            <a:avLst/>
            <a:gdLst/>
            <a:ahLst/>
            <a:cxnLst/>
            <a:rect l="l" t="t" r="r" b="b"/>
            <a:pathLst>
              <a:path w="10987405" h="875030">
                <a:moveTo>
                  <a:pt x="10841355" y="0"/>
                </a:moveTo>
                <a:lnTo>
                  <a:pt x="0" y="0"/>
                </a:lnTo>
                <a:lnTo>
                  <a:pt x="0" y="728852"/>
                </a:lnTo>
                <a:lnTo>
                  <a:pt x="145783" y="874649"/>
                </a:lnTo>
                <a:lnTo>
                  <a:pt x="10987151" y="874649"/>
                </a:lnTo>
                <a:lnTo>
                  <a:pt x="10987151" y="145669"/>
                </a:lnTo>
                <a:lnTo>
                  <a:pt x="10841355" y="0"/>
                </a:lnTo>
                <a:close/>
              </a:path>
            </a:pathLst>
          </a:custGeom>
          <a:solidFill>
            <a:srgbClr val="3461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5090">
              <a:lnSpc>
                <a:spcPct val="100000"/>
              </a:lnSpc>
            </a:pPr>
            <a:r>
              <a:rPr spc="-10" dirty="0"/>
              <a:t>Δ</a:t>
            </a:r>
            <a:r>
              <a:rPr spc="5" dirty="0"/>
              <a:t>ε</a:t>
            </a:r>
            <a:r>
              <a:rPr dirty="0"/>
              <a:t>υτ</a:t>
            </a:r>
            <a:r>
              <a:rPr spc="5" dirty="0"/>
              <a:t>έ</a:t>
            </a:r>
            <a:r>
              <a:rPr dirty="0"/>
              <a:t>ρα</a:t>
            </a:r>
            <a:r>
              <a:rPr spc="-60" dirty="0"/>
              <a:t> </a:t>
            </a:r>
            <a:r>
              <a:rPr dirty="0"/>
              <a:t>18</a:t>
            </a:r>
            <a:r>
              <a:rPr spc="-30" dirty="0"/>
              <a:t> </a:t>
            </a:r>
            <a:r>
              <a:rPr dirty="0"/>
              <a:t>Ιαν</a:t>
            </a:r>
            <a:r>
              <a:rPr spc="5" dirty="0"/>
              <a:t>ο</a:t>
            </a:r>
            <a:r>
              <a:rPr dirty="0"/>
              <a:t>υαρίου</a:t>
            </a:r>
            <a:r>
              <a:rPr spc="-20" dirty="0"/>
              <a:t> </a:t>
            </a:r>
            <a:r>
              <a:rPr dirty="0"/>
              <a:t>2</a:t>
            </a:r>
            <a:r>
              <a:rPr spc="10" dirty="0"/>
              <a:t>0</a:t>
            </a:r>
            <a:r>
              <a:rPr dirty="0"/>
              <a:t>21</a:t>
            </a:r>
          </a:p>
        </p:txBody>
      </p:sp>
      <p:sp>
        <p:nvSpPr>
          <p:cNvPr id="5" name="object 5"/>
          <p:cNvSpPr/>
          <p:nvPr/>
        </p:nvSpPr>
        <p:spPr>
          <a:xfrm>
            <a:off x="1538350" y="2289175"/>
            <a:ext cx="1104900" cy="3035300"/>
          </a:xfrm>
          <a:custGeom>
            <a:avLst/>
            <a:gdLst/>
            <a:ahLst/>
            <a:cxnLst/>
            <a:rect l="l" t="t" r="r" b="b"/>
            <a:pathLst>
              <a:path w="1104900" h="3035300">
                <a:moveTo>
                  <a:pt x="0" y="3035300"/>
                </a:moveTo>
                <a:lnTo>
                  <a:pt x="1104900" y="3035300"/>
                </a:lnTo>
                <a:lnTo>
                  <a:pt x="1104900" y="0"/>
                </a:lnTo>
                <a:lnTo>
                  <a:pt x="0" y="0"/>
                </a:lnTo>
                <a:lnTo>
                  <a:pt x="0" y="3035300"/>
                </a:lnTo>
                <a:close/>
              </a:path>
            </a:pathLst>
          </a:custGeom>
          <a:solidFill>
            <a:srgbClr val="417A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622805" y="3602990"/>
            <a:ext cx="960755" cy="446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7645" marR="5080" indent="-195580">
              <a:lnSpc>
                <a:spcPct val="100000"/>
              </a:lnSpc>
            </a:pP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71</a:t>
            </a:r>
            <a:r>
              <a:rPr sz="1500" b="1" spc="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20</a:t>
            </a:r>
            <a:r>
              <a:rPr sz="1500" b="1" spc="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14</a:t>
            </a:r>
            <a:r>
              <a:rPr sz="1500" b="1" spc="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00 </a:t>
            </a:r>
            <a:r>
              <a:rPr sz="1500" b="1" spc="5" dirty="0">
                <a:solidFill>
                  <a:srgbClr val="FFFFFF"/>
                </a:solidFill>
                <a:latin typeface="Calibri"/>
                <a:cs typeface="Calibri"/>
              </a:rPr>
              <a:t>(</a:t>
            </a:r>
            <a:r>
              <a:rPr sz="1500" b="1" spc="-15" dirty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ΤΕ</a:t>
            </a:r>
            <a:r>
              <a:rPr sz="1500" b="1" spc="10" dirty="0">
                <a:solidFill>
                  <a:srgbClr val="FFFFFF"/>
                </a:solidFill>
                <a:latin typeface="Calibri"/>
                <a:cs typeface="Calibri"/>
              </a:rPr>
              <a:t>Ο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)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701925" y="2292350"/>
            <a:ext cx="8066405" cy="720725"/>
          </a:xfrm>
          <a:custGeom>
            <a:avLst/>
            <a:gdLst/>
            <a:ahLst/>
            <a:cxnLst/>
            <a:rect l="l" t="t" r="r" b="b"/>
            <a:pathLst>
              <a:path w="8066405" h="720725">
                <a:moveTo>
                  <a:pt x="0" y="720725"/>
                </a:moveTo>
                <a:lnTo>
                  <a:pt x="8066151" y="720725"/>
                </a:lnTo>
                <a:lnTo>
                  <a:pt x="8066151" y="0"/>
                </a:lnTo>
                <a:lnTo>
                  <a:pt x="0" y="0"/>
                </a:lnTo>
                <a:lnTo>
                  <a:pt x="0" y="720725"/>
                </a:lnTo>
                <a:close/>
              </a:path>
            </a:pathLst>
          </a:custGeom>
          <a:solidFill>
            <a:srgbClr val="DEEB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797810" y="2445685"/>
            <a:ext cx="7319645" cy="4584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8600" indent="-215900">
              <a:lnSpc>
                <a:spcPct val="100000"/>
              </a:lnSpc>
              <a:buFont typeface="Wingdings"/>
              <a:buChar char=""/>
              <a:tabLst>
                <a:tab pos="229235" algn="l"/>
              </a:tabLst>
            </a:pPr>
            <a:r>
              <a:rPr sz="1500" spc="5" dirty="0">
                <a:latin typeface="Calibri"/>
                <a:cs typeface="Calibri"/>
              </a:rPr>
              <a:t>Ο</a:t>
            </a:r>
            <a:r>
              <a:rPr sz="1500" dirty="0">
                <a:latin typeface="Calibri"/>
                <a:cs typeface="Calibri"/>
              </a:rPr>
              <a:t>ι</a:t>
            </a:r>
            <a:r>
              <a:rPr sz="1500" spc="-3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π</a:t>
            </a:r>
            <a:r>
              <a:rPr sz="1500" spc="5" dirty="0">
                <a:latin typeface="Calibri"/>
                <a:cs typeface="Calibri"/>
              </a:rPr>
              <a:t>ε</a:t>
            </a:r>
            <a:r>
              <a:rPr sz="1500" dirty="0">
                <a:latin typeface="Calibri"/>
                <a:cs typeface="Calibri"/>
              </a:rPr>
              <a:t>λά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ες</a:t>
            </a:r>
            <a:r>
              <a:rPr sz="1500" spc="-50" dirty="0">
                <a:latin typeface="Calibri"/>
                <a:cs typeface="Calibri"/>
              </a:rPr>
              <a:t> </a:t>
            </a:r>
            <a:r>
              <a:rPr sz="1500" spc="10" dirty="0">
                <a:latin typeface="Calibri"/>
                <a:cs typeface="Calibri"/>
              </a:rPr>
              <a:t>θ</a:t>
            </a:r>
            <a:r>
              <a:rPr sz="1500" dirty="0">
                <a:latin typeface="Calibri"/>
                <a:cs typeface="Calibri"/>
              </a:rPr>
              <a:t>α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προ</a:t>
            </a:r>
            <a:r>
              <a:rPr sz="1500" spc="5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έρχο</a:t>
            </a:r>
            <a:r>
              <a:rPr sz="1500" spc="-10" dirty="0">
                <a:latin typeface="Calibri"/>
                <a:cs typeface="Calibri"/>
              </a:rPr>
              <a:t>ντ</a:t>
            </a:r>
            <a:r>
              <a:rPr sz="1500" dirty="0">
                <a:latin typeface="Calibri"/>
                <a:cs typeface="Calibri"/>
              </a:rPr>
              <a:t>αι</a:t>
            </a:r>
            <a:r>
              <a:rPr sz="1500" spc="-65" dirty="0">
                <a:latin typeface="Calibri"/>
                <a:cs typeface="Calibri"/>
              </a:rPr>
              <a:t> </a:t>
            </a:r>
            <a:r>
              <a:rPr sz="1500" spc="5" dirty="0">
                <a:latin typeface="Calibri"/>
                <a:cs typeface="Calibri"/>
              </a:rPr>
              <a:t>μ</a:t>
            </a:r>
            <a:r>
              <a:rPr sz="1500" spc="-5" dirty="0">
                <a:latin typeface="Calibri"/>
                <a:cs typeface="Calibri"/>
              </a:rPr>
              <a:t>ό</a:t>
            </a:r>
            <a:r>
              <a:rPr sz="1500" spc="-10" dirty="0">
                <a:latin typeface="Calibri"/>
                <a:cs typeface="Calibri"/>
              </a:rPr>
              <a:t>ν</a:t>
            </a:r>
            <a:r>
              <a:rPr sz="1500" spc="-5" dirty="0">
                <a:latin typeface="Calibri"/>
                <a:cs typeface="Calibri"/>
              </a:rPr>
              <a:t>ο</a:t>
            </a:r>
            <a:r>
              <a:rPr sz="1500" dirty="0">
                <a:latin typeface="Calibri"/>
                <a:cs typeface="Calibri"/>
              </a:rPr>
              <a:t>ν</a:t>
            </a:r>
            <a:r>
              <a:rPr sz="1500" spc="-35" dirty="0">
                <a:latin typeface="Calibri"/>
                <a:cs typeface="Calibri"/>
              </a:rPr>
              <a:t> </a:t>
            </a:r>
            <a:r>
              <a:rPr sz="1500" spc="5" dirty="0">
                <a:latin typeface="Calibri"/>
                <a:cs typeface="Calibri"/>
              </a:rPr>
              <a:t>κ</a:t>
            </a:r>
            <a:r>
              <a:rPr sz="1500" dirty="0">
                <a:latin typeface="Calibri"/>
                <a:cs typeface="Calibri"/>
              </a:rPr>
              <a:t>α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spc="-5" dirty="0">
                <a:latin typeface="Calibri"/>
                <a:cs typeface="Calibri"/>
              </a:rPr>
              <a:t>ό</a:t>
            </a:r>
            <a:r>
              <a:rPr sz="1500" dirty="0">
                <a:latin typeface="Calibri"/>
                <a:cs typeface="Calibri"/>
              </a:rPr>
              <a:t>πιν</a:t>
            </a:r>
            <a:r>
              <a:rPr sz="1500" spc="-3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ρα</a:t>
            </a:r>
            <a:r>
              <a:rPr sz="1500" spc="-10" dirty="0">
                <a:latin typeface="Calibri"/>
                <a:cs typeface="Calibri"/>
              </a:rPr>
              <a:t>ντ</a:t>
            </a:r>
            <a:r>
              <a:rPr sz="1500" dirty="0">
                <a:latin typeface="Calibri"/>
                <a:cs typeface="Calibri"/>
              </a:rPr>
              <a:t>ε</a:t>
            </a:r>
            <a:r>
              <a:rPr sz="1500" spc="-15" dirty="0">
                <a:latin typeface="Calibri"/>
                <a:cs typeface="Calibri"/>
              </a:rPr>
              <a:t>β</a:t>
            </a:r>
            <a:r>
              <a:rPr sz="1500" spc="-5" dirty="0">
                <a:latin typeface="Calibri"/>
                <a:cs typeface="Calibri"/>
              </a:rPr>
              <a:t>ο</a:t>
            </a:r>
            <a:r>
              <a:rPr sz="1500" dirty="0">
                <a:latin typeface="Calibri"/>
                <a:cs typeface="Calibri"/>
              </a:rPr>
              <a:t>ύ,</a:t>
            </a:r>
            <a:r>
              <a:rPr sz="1500" spc="-50" dirty="0">
                <a:latin typeface="Calibri"/>
                <a:cs typeface="Calibri"/>
              </a:rPr>
              <a:t> </a:t>
            </a:r>
            <a:r>
              <a:rPr sz="1500" spc="5" dirty="0">
                <a:latin typeface="Calibri"/>
                <a:cs typeface="Calibri"/>
              </a:rPr>
              <a:t>μ</a:t>
            </a:r>
            <a:r>
              <a:rPr sz="1500" dirty="0">
                <a:latin typeface="Calibri"/>
                <a:cs typeface="Calibri"/>
              </a:rPr>
              <a:t>έ</a:t>
            </a:r>
            <a:r>
              <a:rPr sz="1500" spc="10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ω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ηλεφών</a:t>
            </a:r>
            <a:r>
              <a:rPr sz="1500" spc="-10" dirty="0">
                <a:latin typeface="Calibri"/>
                <a:cs typeface="Calibri"/>
              </a:rPr>
              <a:t>ο</a:t>
            </a:r>
            <a:r>
              <a:rPr sz="1500" dirty="0">
                <a:latin typeface="Calibri"/>
                <a:cs typeface="Calibri"/>
              </a:rPr>
              <a:t>υ</a:t>
            </a:r>
            <a:r>
              <a:rPr sz="1500" spc="-55" dirty="0">
                <a:latin typeface="Calibri"/>
                <a:cs typeface="Calibri"/>
              </a:rPr>
              <a:t> </a:t>
            </a:r>
            <a:r>
              <a:rPr sz="1500" spc="5" dirty="0">
                <a:latin typeface="Calibri"/>
                <a:cs typeface="Calibri"/>
              </a:rPr>
              <a:t>κ</a:t>
            </a:r>
            <a:r>
              <a:rPr sz="1500" dirty="0">
                <a:latin typeface="Calibri"/>
                <a:cs typeface="Calibri"/>
              </a:rPr>
              <a:t>αι</a:t>
            </a:r>
            <a:r>
              <a:rPr sz="1500" spc="-3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ηλε</a:t>
            </a:r>
            <a:r>
              <a:rPr sz="1500" spc="5" dirty="0">
                <a:latin typeface="Calibri"/>
                <a:cs typeface="Calibri"/>
              </a:rPr>
              <a:t>κ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ρ</a:t>
            </a:r>
            <a:r>
              <a:rPr sz="1500" spc="-10" dirty="0">
                <a:latin typeface="Calibri"/>
                <a:cs typeface="Calibri"/>
              </a:rPr>
              <a:t>ονι</a:t>
            </a:r>
            <a:r>
              <a:rPr sz="1500" spc="5" dirty="0">
                <a:latin typeface="Calibri"/>
                <a:cs typeface="Calibri"/>
              </a:rPr>
              <a:t>κ</a:t>
            </a:r>
            <a:r>
              <a:rPr sz="1500" dirty="0">
                <a:latin typeface="Calibri"/>
                <a:cs typeface="Calibri"/>
              </a:rPr>
              <a:t>ών</a:t>
            </a:r>
            <a:endParaRPr sz="1500">
              <a:latin typeface="Calibri"/>
              <a:cs typeface="Calibri"/>
            </a:endParaRPr>
          </a:p>
          <a:p>
            <a:pPr marL="189230">
              <a:lnSpc>
                <a:spcPct val="100000"/>
              </a:lnSpc>
            </a:pPr>
            <a:r>
              <a:rPr sz="1500" spc="5" dirty="0">
                <a:latin typeface="Calibri"/>
                <a:cs typeface="Calibri"/>
              </a:rPr>
              <a:t>μ</a:t>
            </a:r>
            <a:r>
              <a:rPr sz="1500" dirty="0">
                <a:latin typeface="Calibri"/>
                <a:cs typeface="Calibri"/>
              </a:rPr>
              <a:t>έ</a:t>
            </a:r>
            <a:r>
              <a:rPr sz="1500" spc="5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ω</a:t>
            </a:r>
            <a:r>
              <a:rPr sz="1500" spc="-10" dirty="0">
                <a:latin typeface="Calibri"/>
                <a:cs typeface="Calibri"/>
              </a:rPr>
              <a:t>ν</a:t>
            </a:r>
            <a:r>
              <a:rPr sz="1500" dirty="0">
                <a:latin typeface="Calibri"/>
                <a:cs typeface="Calibri"/>
              </a:rPr>
              <a:t>.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01925" y="3063938"/>
            <a:ext cx="8066405" cy="719455"/>
          </a:xfrm>
          <a:prstGeom prst="rect">
            <a:avLst/>
          </a:prstGeom>
          <a:solidFill>
            <a:srgbClr val="DEEBEE"/>
          </a:solidFill>
        </p:spPr>
        <p:txBody>
          <a:bodyPr vert="horz" wrap="square" lIns="0" tIns="0" rIns="0" bIns="0" rtlCol="0">
            <a:spAutoFit/>
          </a:bodyPr>
          <a:lstStyle/>
          <a:p>
            <a:pPr marL="285115" marR="89535" indent="-177165">
              <a:lnSpc>
                <a:spcPct val="100000"/>
              </a:lnSpc>
            </a:pPr>
            <a:r>
              <a:rPr sz="1500" spc="40" dirty="0">
                <a:latin typeface="Wingdings"/>
                <a:cs typeface="Wingdings"/>
              </a:rPr>
              <a:t></a:t>
            </a:r>
            <a:r>
              <a:rPr sz="1500" spc="5" dirty="0">
                <a:latin typeface="Calibri"/>
                <a:cs typeface="Calibri"/>
              </a:rPr>
              <a:t>Ο</a:t>
            </a:r>
            <a:r>
              <a:rPr sz="1500" dirty="0">
                <a:latin typeface="Calibri"/>
                <a:cs typeface="Calibri"/>
              </a:rPr>
              <a:t>ι</a:t>
            </a:r>
            <a:r>
              <a:rPr sz="1500" spc="-6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επιχ</a:t>
            </a:r>
            <a:r>
              <a:rPr sz="1500" spc="5" dirty="0">
                <a:latin typeface="Calibri"/>
                <a:cs typeface="Calibri"/>
              </a:rPr>
              <a:t>ε</a:t>
            </a:r>
            <a:r>
              <a:rPr sz="1500" spc="-10" dirty="0">
                <a:latin typeface="Calibri"/>
                <a:cs typeface="Calibri"/>
              </a:rPr>
              <a:t>ι</a:t>
            </a:r>
            <a:r>
              <a:rPr sz="1500" dirty="0">
                <a:latin typeface="Calibri"/>
                <a:cs typeface="Calibri"/>
              </a:rPr>
              <a:t>ρή</a:t>
            </a:r>
            <a:r>
              <a:rPr sz="1500" spc="10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ε</a:t>
            </a:r>
            <a:r>
              <a:rPr sz="1500" spc="-10" dirty="0">
                <a:latin typeface="Calibri"/>
                <a:cs typeface="Calibri"/>
              </a:rPr>
              <a:t>ι</a:t>
            </a:r>
            <a:r>
              <a:rPr sz="1500" dirty="0">
                <a:latin typeface="Calibri"/>
                <a:cs typeface="Calibri"/>
              </a:rPr>
              <a:t>ς</a:t>
            </a:r>
            <a:r>
              <a:rPr sz="1500" spc="-75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ο</a:t>
            </a:r>
            <a:r>
              <a:rPr sz="1500" dirty="0">
                <a:latin typeface="Calibri"/>
                <a:cs typeface="Calibri"/>
              </a:rPr>
              <a:t>φε</a:t>
            </a:r>
            <a:r>
              <a:rPr sz="1500" spc="-10" dirty="0">
                <a:latin typeface="Calibri"/>
                <a:cs typeface="Calibri"/>
              </a:rPr>
              <a:t>ί</a:t>
            </a:r>
            <a:r>
              <a:rPr sz="1500" dirty="0">
                <a:latin typeface="Calibri"/>
                <a:cs typeface="Calibri"/>
              </a:rPr>
              <a:t>λ</a:t>
            </a:r>
            <a:r>
              <a:rPr sz="1500" spc="-10" dirty="0">
                <a:latin typeface="Calibri"/>
                <a:cs typeface="Calibri"/>
              </a:rPr>
              <a:t>ο</a:t>
            </a:r>
            <a:r>
              <a:rPr sz="1500" dirty="0">
                <a:latin typeface="Calibri"/>
                <a:cs typeface="Calibri"/>
              </a:rPr>
              <a:t>υν</a:t>
            </a:r>
            <a:r>
              <a:rPr sz="1500" spc="-40" dirty="0">
                <a:latin typeface="Calibri"/>
                <a:cs typeface="Calibri"/>
              </a:rPr>
              <a:t> </a:t>
            </a:r>
            <a:r>
              <a:rPr sz="1500" spc="5" dirty="0">
                <a:latin typeface="Calibri"/>
                <a:cs typeface="Calibri"/>
              </a:rPr>
              <a:t>κ</a:t>
            </a:r>
            <a:r>
              <a:rPr sz="1500" dirty="0">
                <a:latin typeface="Calibri"/>
                <a:cs typeface="Calibri"/>
              </a:rPr>
              <a:t>α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ά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ην</a:t>
            </a:r>
            <a:r>
              <a:rPr sz="1500" spc="-3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η</a:t>
            </a:r>
            <a:r>
              <a:rPr sz="1500" spc="10" dirty="0">
                <a:latin typeface="Calibri"/>
                <a:cs typeface="Calibri"/>
              </a:rPr>
              <a:t>μ</a:t>
            </a:r>
            <a:r>
              <a:rPr sz="1500" dirty="0">
                <a:latin typeface="Calibri"/>
                <a:cs typeface="Calibri"/>
              </a:rPr>
              <a:t>ερή</a:t>
            </a:r>
            <a:r>
              <a:rPr sz="1500" spc="10" dirty="0">
                <a:latin typeface="Calibri"/>
                <a:cs typeface="Calibri"/>
              </a:rPr>
              <a:t>σ</a:t>
            </a:r>
            <a:r>
              <a:rPr sz="1500" spc="-10" dirty="0">
                <a:latin typeface="Calibri"/>
                <a:cs typeface="Calibri"/>
              </a:rPr>
              <a:t>ι</a:t>
            </a:r>
            <a:r>
              <a:rPr sz="1500" dirty="0">
                <a:latin typeface="Calibri"/>
                <a:cs typeface="Calibri"/>
              </a:rPr>
              <a:t>α</a:t>
            </a:r>
            <a:r>
              <a:rPr sz="1500" spc="-7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έ</a:t>
            </a:r>
            <a:r>
              <a:rPr sz="1500" spc="-10" dirty="0">
                <a:latin typeface="Calibri"/>
                <a:cs typeface="Calibri"/>
              </a:rPr>
              <a:t>ν</a:t>
            </a:r>
            <a:r>
              <a:rPr sz="1500" dirty="0">
                <a:latin typeface="Calibri"/>
                <a:cs typeface="Calibri"/>
              </a:rPr>
              <a:t>αρξη</a:t>
            </a:r>
            <a:r>
              <a:rPr sz="1500" spc="-7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λει</a:t>
            </a:r>
            <a:r>
              <a:rPr sz="1500" spc="-15" dirty="0">
                <a:latin typeface="Calibri"/>
                <a:cs typeface="Calibri"/>
              </a:rPr>
              <a:t>τ</a:t>
            </a:r>
            <a:r>
              <a:rPr sz="1500" spc="-5" dirty="0">
                <a:latin typeface="Calibri"/>
                <a:cs typeface="Calibri"/>
              </a:rPr>
              <a:t>ο</a:t>
            </a:r>
            <a:r>
              <a:rPr sz="1500" dirty="0">
                <a:latin typeface="Calibri"/>
                <a:cs typeface="Calibri"/>
              </a:rPr>
              <a:t>υ</a:t>
            </a:r>
            <a:r>
              <a:rPr sz="1500" spc="-5" dirty="0">
                <a:latin typeface="Calibri"/>
                <a:cs typeface="Calibri"/>
              </a:rPr>
              <a:t>ρ</a:t>
            </a:r>
            <a:r>
              <a:rPr sz="1500" dirty="0">
                <a:latin typeface="Calibri"/>
                <a:cs typeface="Calibri"/>
              </a:rPr>
              <a:t>γ</a:t>
            </a:r>
            <a:r>
              <a:rPr sz="1500" spc="-10" dirty="0">
                <a:latin typeface="Calibri"/>
                <a:cs typeface="Calibri"/>
              </a:rPr>
              <a:t>ί</a:t>
            </a:r>
            <a:r>
              <a:rPr sz="1500" dirty="0">
                <a:latin typeface="Calibri"/>
                <a:cs typeface="Calibri"/>
              </a:rPr>
              <a:t>ας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spc="-5" dirty="0">
                <a:latin typeface="Calibri"/>
                <a:cs typeface="Calibri"/>
              </a:rPr>
              <a:t>ο</a:t>
            </a:r>
            <a:r>
              <a:rPr sz="1500" dirty="0">
                <a:latin typeface="Calibri"/>
                <a:cs typeface="Calibri"/>
              </a:rPr>
              <a:t>υς</a:t>
            </a:r>
            <a:r>
              <a:rPr sz="1500" spc="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, </a:t>
            </a:r>
            <a:r>
              <a:rPr sz="1500" spc="-10" dirty="0">
                <a:latin typeface="Calibri"/>
                <a:cs typeface="Calibri"/>
              </a:rPr>
              <a:t>ν</a:t>
            </a:r>
            <a:r>
              <a:rPr sz="1500" dirty="0">
                <a:latin typeface="Calibri"/>
                <a:cs typeface="Calibri"/>
              </a:rPr>
              <a:t>α</a:t>
            </a:r>
            <a:r>
              <a:rPr sz="1500" spc="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δ</a:t>
            </a:r>
            <a:r>
              <a:rPr sz="1500" spc="-5" dirty="0">
                <a:latin typeface="Calibri"/>
                <a:cs typeface="Calibri"/>
              </a:rPr>
              <a:t>ι</a:t>
            </a:r>
            <a:r>
              <a:rPr sz="1500" dirty="0">
                <a:latin typeface="Calibri"/>
                <a:cs typeface="Calibri"/>
              </a:rPr>
              <a:t>α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ηρο</a:t>
            </a:r>
            <a:r>
              <a:rPr sz="1500" spc="-10" dirty="0">
                <a:latin typeface="Calibri"/>
                <a:cs typeface="Calibri"/>
              </a:rPr>
              <a:t>ύ</a:t>
            </a:r>
            <a:r>
              <a:rPr sz="1500" dirty="0">
                <a:latin typeface="Calibri"/>
                <a:cs typeface="Calibri"/>
              </a:rPr>
              <a:t>ν</a:t>
            </a:r>
            <a:r>
              <a:rPr sz="1500" spc="-60" dirty="0">
                <a:latin typeface="Calibri"/>
                <a:cs typeface="Calibri"/>
              </a:rPr>
              <a:t> </a:t>
            </a:r>
            <a:r>
              <a:rPr sz="1500" spc="5" dirty="0">
                <a:latin typeface="Calibri"/>
                <a:cs typeface="Calibri"/>
              </a:rPr>
              <a:t>κ</a:t>
            </a:r>
            <a:r>
              <a:rPr sz="1500" dirty="0">
                <a:latin typeface="Calibri"/>
                <a:cs typeface="Calibri"/>
              </a:rPr>
              <a:t>α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άλ</a:t>
            </a:r>
            <a:r>
              <a:rPr sz="1500" spc="-10" dirty="0">
                <a:latin typeface="Calibri"/>
                <a:cs typeface="Calibri"/>
              </a:rPr>
              <a:t>ο</a:t>
            </a:r>
            <a:r>
              <a:rPr sz="1500" dirty="0">
                <a:latin typeface="Calibri"/>
                <a:cs typeface="Calibri"/>
              </a:rPr>
              <a:t>γο</a:t>
            </a:r>
            <a:r>
              <a:rPr sz="1500" spc="-60" dirty="0">
                <a:latin typeface="Calibri"/>
                <a:cs typeface="Calibri"/>
              </a:rPr>
              <a:t> </a:t>
            </a:r>
            <a:r>
              <a:rPr sz="1500" spc="5" dirty="0">
                <a:latin typeface="Calibri"/>
                <a:cs typeface="Calibri"/>
              </a:rPr>
              <a:t>μ</a:t>
            </a:r>
            <a:r>
              <a:rPr sz="1500" dirty="0">
                <a:latin typeface="Calibri"/>
                <a:cs typeface="Calibri"/>
              </a:rPr>
              <a:t>ε 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α</a:t>
            </a:r>
            <a:r>
              <a:rPr sz="1500" spc="-5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ρα</a:t>
            </a:r>
            <a:r>
              <a:rPr sz="1500" spc="-10" dirty="0">
                <a:latin typeface="Calibri"/>
                <a:cs typeface="Calibri"/>
              </a:rPr>
              <a:t>ντ</a:t>
            </a:r>
            <a:r>
              <a:rPr sz="1500" dirty="0">
                <a:latin typeface="Calibri"/>
                <a:cs typeface="Calibri"/>
              </a:rPr>
              <a:t>ε</a:t>
            </a:r>
            <a:r>
              <a:rPr sz="1500" spc="-15" dirty="0">
                <a:latin typeface="Calibri"/>
                <a:cs typeface="Calibri"/>
              </a:rPr>
              <a:t>β</a:t>
            </a:r>
            <a:r>
              <a:rPr sz="1500" spc="-5" dirty="0">
                <a:latin typeface="Calibri"/>
                <a:cs typeface="Calibri"/>
              </a:rPr>
              <a:t>ο</a:t>
            </a:r>
            <a:r>
              <a:rPr sz="1500" dirty="0">
                <a:latin typeface="Calibri"/>
                <a:cs typeface="Calibri"/>
              </a:rPr>
              <a:t>ύ,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ο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ο</a:t>
            </a:r>
            <a:r>
              <a:rPr sz="1500" dirty="0">
                <a:latin typeface="Calibri"/>
                <a:cs typeface="Calibri"/>
              </a:rPr>
              <a:t>πο</a:t>
            </a:r>
            <a:r>
              <a:rPr sz="1500" spc="-10" dirty="0">
                <a:latin typeface="Calibri"/>
                <a:cs typeface="Calibri"/>
              </a:rPr>
              <a:t>ί</a:t>
            </a:r>
            <a:r>
              <a:rPr sz="1500" spc="-5" dirty="0">
                <a:latin typeface="Calibri"/>
                <a:cs typeface="Calibri"/>
              </a:rPr>
              <a:t>ο</a:t>
            </a:r>
            <a:r>
              <a:rPr sz="1500" dirty="0">
                <a:latin typeface="Calibri"/>
                <a:cs typeface="Calibri"/>
              </a:rPr>
              <a:t>ς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spc="10" dirty="0">
                <a:latin typeface="Calibri"/>
                <a:cs typeface="Calibri"/>
              </a:rPr>
              <a:t>θ</a:t>
            </a:r>
            <a:r>
              <a:rPr sz="1500" dirty="0">
                <a:latin typeface="Calibri"/>
                <a:cs typeface="Calibri"/>
              </a:rPr>
              <a:t>α</a:t>
            </a:r>
            <a:r>
              <a:rPr sz="1500" spc="-5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επιδε</a:t>
            </a:r>
            <a:r>
              <a:rPr sz="1500" spc="-10" dirty="0">
                <a:latin typeface="Calibri"/>
                <a:cs typeface="Calibri"/>
              </a:rPr>
              <a:t>ι</a:t>
            </a:r>
            <a:r>
              <a:rPr sz="1500" spc="5" dirty="0">
                <a:latin typeface="Calibri"/>
                <a:cs typeface="Calibri"/>
              </a:rPr>
              <a:t>κ</a:t>
            </a:r>
            <a:r>
              <a:rPr sz="1500" spc="-10" dirty="0">
                <a:latin typeface="Calibri"/>
                <a:cs typeface="Calibri"/>
              </a:rPr>
              <a:t>ν</a:t>
            </a:r>
            <a:r>
              <a:rPr sz="1500" dirty="0">
                <a:latin typeface="Calibri"/>
                <a:cs typeface="Calibri"/>
              </a:rPr>
              <a:t>ύε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αι</a:t>
            </a:r>
            <a:r>
              <a:rPr sz="1500" spc="-60" dirty="0">
                <a:latin typeface="Calibri"/>
                <a:cs typeface="Calibri"/>
              </a:rPr>
              <a:t> </a:t>
            </a:r>
            <a:r>
              <a:rPr sz="1500" spc="10" dirty="0">
                <a:latin typeface="Calibri"/>
                <a:cs typeface="Calibri"/>
              </a:rPr>
              <a:t>σ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α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ελεγ</a:t>
            </a:r>
            <a:r>
              <a:rPr sz="1500" spc="5" dirty="0">
                <a:latin typeface="Calibri"/>
                <a:cs typeface="Calibri"/>
              </a:rPr>
              <a:t>κ</a:t>
            </a:r>
            <a:r>
              <a:rPr sz="1500" spc="-10" dirty="0">
                <a:latin typeface="Calibri"/>
                <a:cs typeface="Calibri"/>
              </a:rPr>
              <a:t>τι</a:t>
            </a:r>
            <a:r>
              <a:rPr sz="1500" spc="5" dirty="0">
                <a:latin typeface="Calibri"/>
                <a:cs typeface="Calibri"/>
              </a:rPr>
              <a:t>κ</a:t>
            </a:r>
            <a:r>
              <a:rPr sz="1500" dirty="0">
                <a:latin typeface="Calibri"/>
                <a:cs typeface="Calibri"/>
              </a:rPr>
              <a:t>ά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ό</a:t>
            </a:r>
            <a:r>
              <a:rPr sz="1500" dirty="0">
                <a:latin typeface="Calibri"/>
                <a:cs typeface="Calibri"/>
              </a:rPr>
              <a:t>ργανα.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01925" y="3898900"/>
            <a:ext cx="8066405" cy="1425575"/>
          </a:xfrm>
          <a:prstGeom prst="rect">
            <a:avLst/>
          </a:prstGeom>
          <a:solidFill>
            <a:srgbClr val="DEEBEE"/>
          </a:solidFill>
        </p:spPr>
        <p:txBody>
          <a:bodyPr vert="horz" wrap="square" lIns="0" tIns="0" rIns="0" bIns="0" rtlCol="0">
            <a:spAutoFit/>
          </a:bodyPr>
          <a:lstStyle/>
          <a:p>
            <a:pPr marL="324485" indent="-215900">
              <a:lnSpc>
                <a:spcPct val="100000"/>
              </a:lnSpc>
              <a:buFont typeface="Wingdings"/>
              <a:buChar char=""/>
              <a:tabLst>
                <a:tab pos="325120" algn="l"/>
              </a:tabLst>
            </a:pPr>
            <a:r>
              <a:rPr sz="1500" dirty="0">
                <a:latin typeface="Calibri"/>
                <a:cs typeface="Calibri"/>
              </a:rPr>
              <a:t>Υποχρεω</a:t>
            </a:r>
            <a:r>
              <a:rPr sz="1500" spc="-10" dirty="0">
                <a:latin typeface="Calibri"/>
                <a:cs typeface="Calibri"/>
              </a:rPr>
              <a:t>τι</a:t>
            </a:r>
            <a:r>
              <a:rPr sz="1500" spc="5" dirty="0">
                <a:latin typeface="Calibri"/>
                <a:cs typeface="Calibri"/>
              </a:rPr>
              <a:t>κ</a:t>
            </a:r>
            <a:r>
              <a:rPr sz="1500" dirty="0">
                <a:latin typeface="Calibri"/>
                <a:cs typeface="Calibri"/>
              </a:rPr>
              <a:t>ή </a:t>
            </a:r>
            <a:r>
              <a:rPr sz="1500" spc="-10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χρή</a:t>
            </a:r>
            <a:r>
              <a:rPr sz="1500" spc="10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η</a:t>
            </a:r>
            <a:r>
              <a:rPr sz="1500" spc="-50" dirty="0">
                <a:latin typeface="Calibri"/>
                <a:cs typeface="Calibri"/>
              </a:rPr>
              <a:t> </a:t>
            </a:r>
            <a:r>
              <a:rPr sz="1500" spc="5" dirty="0">
                <a:latin typeface="Calibri"/>
                <a:cs typeface="Calibri"/>
              </a:rPr>
              <a:t>μ</a:t>
            </a:r>
            <a:r>
              <a:rPr sz="1500" dirty="0">
                <a:latin typeface="Calibri"/>
                <a:cs typeface="Calibri"/>
              </a:rPr>
              <a:t>ά</a:t>
            </a:r>
            <a:r>
              <a:rPr sz="1500" spc="5" dirty="0">
                <a:latin typeface="Calibri"/>
                <a:cs typeface="Calibri"/>
              </a:rPr>
              <a:t>σκ</a:t>
            </a:r>
            <a:r>
              <a:rPr sz="1500" dirty="0">
                <a:latin typeface="Calibri"/>
                <a:cs typeface="Calibri"/>
              </a:rPr>
              <a:t>ας</a:t>
            </a:r>
            <a:r>
              <a:rPr sz="1500" spc="-7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πρ</a:t>
            </a:r>
            <a:r>
              <a:rPr sz="1500" spc="-10" dirty="0">
                <a:latin typeface="Calibri"/>
                <a:cs typeface="Calibri"/>
              </a:rPr>
              <a:t>ο</a:t>
            </a:r>
            <a:r>
              <a:rPr sz="1500" spc="5" dirty="0">
                <a:latin typeface="Calibri"/>
                <a:cs typeface="Calibri"/>
              </a:rPr>
              <a:t>σ</a:t>
            </a:r>
            <a:r>
              <a:rPr sz="1500" spc="-15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α</a:t>
            </a:r>
            <a:r>
              <a:rPr sz="1500" spc="5" dirty="0">
                <a:latin typeface="Calibri"/>
                <a:cs typeface="Calibri"/>
              </a:rPr>
              <a:t>σ</a:t>
            </a:r>
            <a:r>
              <a:rPr sz="1500" spc="-10" dirty="0">
                <a:latin typeface="Calibri"/>
                <a:cs typeface="Calibri"/>
              </a:rPr>
              <a:t>ί</a:t>
            </a:r>
            <a:r>
              <a:rPr sz="1500" dirty="0">
                <a:latin typeface="Calibri"/>
                <a:cs typeface="Calibri"/>
              </a:rPr>
              <a:t>ας</a:t>
            </a:r>
            <a:r>
              <a:rPr sz="1500" spc="-100" dirty="0">
                <a:latin typeface="Calibri"/>
                <a:cs typeface="Calibri"/>
              </a:rPr>
              <a:t> </a:t>
            </a:r>
            <a:r>
              <a:rPr sz="1500" spc="5" dirty="0">
                <a:latin typeface="Calibri"/>
                <a:cs typeface="Calibri"/>
              </a:rPr>
              <a:t>σ</a:t>
            </a:r>
            <a:r>
              <a:rPr sz="1500" spc="-15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ο</a:t>
            </a:r>
            <a:r>
              <a:rPr sz="1500" spc="-3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πρ</a:t>
            </a:r>
            <a:r>
              <a:rPr sz="1500" spc="-10" dirty="0">
                <a:latin typeface="Calibri"/>
                <a:cs typeface="Calibri"/>
              </a:rPr>
              <a:t>ο</a:t>
            </a:r>
            <a:r>
              <a:rPr sz="1500" spc="5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ωπικό</a:t>
            </a:r>
            <a:r>
              <a:rPr sz="1500" spc="-5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ερ</a:t>
            </a:r>
            <a:r>
              <a:rPr sz="1500" spc="-10" dirty="0">
                <a:latin typeface="Calibri"/>
                <a:cs typeface="Calibri"/>
              </a:rPr>
              <a:t>γ</a:t>
            </a:r>
            <a:r>
              <a:rPr sz="1500" dirty="0">
                <a:latin typeface="Calibri"/>
                <a:cs typeface="Calibri"/>
              </a:rPr>
              <a:t>α</a:t>
            </a:r>
            <a:r>
              <a:rPr sz="1500" spc="5" dirty="0">
                <a:latin typeface="Calibri"/>
                <a:cs typeface="Calibri"/>
              </a:rPr>
              <a:t>σ</a:t>
            </a:r>
            <a:r>
              <a:rPr sz="1500" spc="-10" dirty="0">
                <a:latin typeface="Calibri"/>
                <a:cs typeface="Calibri"/>
              </a:rPr>
              <a:t>ί</a:t>
            </a:r>
            <a:r>
              <a:rPr sz="1500" dirty="0">
                <a:latin typeface="Calibri"/>
                <a:cs typeface="Calibri"/>
              </a:rPr>
              <a:t>ας.</a:t>
            </a:r>
            <a:endParaRPr sz="15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Wingdings"/>
              <a:buChar char=""/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Wingdings"/>
              <a:buChar char=""/>
            </a:pPr>
            <a:endParaRPr sz="1650">
              <a:latin typeface="Times New Roman"/>
              <a:cs typeface="Times New Roman"/>
            </a:endParaRPr>
          </a:p>
          <a:p>
            <a:pPr marL="332740" indent="-216535">
              <a:lnSpc>
                <a:spcPct val="100000"/>
              </a:lnSpc>
              <a:buFont typeface="Wingdings"/>
              <a:buChar char=""/>
              <a:tabLst>
                <a:tab pos="333375" algn="l"/>
              </a:tabLst>
            </a:pPr>
            <a:r>
              <a:rPr sz="1500" spc="-5" dirty="0">
                <a:latin typeface="Calibri"/>
                <a:cs typeface="Calibri"/>
              </a:rPr>
              <a:t>Γ</a:t>
            </a:r>
            <a:r>
              <a:rPr sz="1500" dirty="0">
                <a:latin typeface="Calibri"/>
                <a:cs typeface="Calibri"/>
              </a:rPr>
              <a:t>ά</a:t>
            </a:r>
            <a:r>
              <a:rPr sz="1500" spc="-10" dirty="0">
                <a:latin typeface="Calibri"/>
                <a:cs typeface="Calibri"/>
              </a:rPr>
              <a:t>ντι</a:t>
            </a:r>
            <a:r>
              <a:rPr sz="1500" dirty="0">
                <a:latin typeface="Calibri"/>
                <a:cs typeface="Calibri"/>
              </a:rPr>
              <a:t>α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spc="5" dirty="0">
                <a:latin typeface="Calibri"/>
                <a:cs typeface="Calibri"/>
              </a:rPr>
              <a:t>μ</a:t>
            </a:r>
            <a:r>
              <a:rPr sz="1500" spc="-10" dirty="0">
                <a:latin typeface="Calibri"/>
                <a:cs typeface="Calibri"/>
              </a:rPr>
              <a:t>ι</a:t>
            </a:r>
            <a:r>
              <a:rPr sz="1500" dirty="0">
                <a:latin typeface="Calibri"/>
                <a:cs typeface="Calibri"/>
              </a:rPr>
              <a:t>ας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χρή</a:t>
            </a:r>
            <a:r>
              <a:rPr sz="1500" spc="10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εως</a:t>
            </a:r>
            <a:r>
              <a:rPr sz="1500" spc="-70" dirty="0">
                <a:latin typeface="Calibri"/>
                <a:cs typeface="Calibri"/>
              </a:rPr>
              <a:t> </a:t>
            </a:r>
            <a:r>
              <a:rPr sz="1500" spc="5" dirty="0">
                <a:latin typeface="Calibri"/>
                <a:cs typeface="Calibri"/>
              </a:rPr>
              <a:t>κ</a:t>
            </a:r>
            <a:r>
              <a:rPr sz="1500" dirty="0">
                <a:latin typeface="Calibri"/>
                <a:cs typeface="Calibri"/>
              </a:rPr>
              <a:t>αι</a:t>
            </a:r>
            <a:r>
              <a:rPr sz="1500" spc="-3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χρή</a:t>
            </a:r>
            <a:r>
              <a:rPr sz="1500" spc="10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η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α</a:t>
            </a:r>
            <a:r>
              <a:rPr sz="1500" spc="-10" dirty="0">
                <a:latin typeface="Calibri"/>
                <a:cs typeface="Calibri"/>
              </a:rPr>
              <a:t>ντι</a:t>
            </a:r>
            <a:r>
              <a:rPr sz="1500" spc="10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η</a:t>
            </a:r>
            <a:r>
              <a:rPr sz="1500" spc="5" dirty="0">
                <a:latin typeface="Calibri"/>
                <a:cs typeface="Calibri"/>
              </a:rPr>
              <a:t>π</a:t>
            </a:r>
            <a:r>
              <a:rPr sz="1500" spc="-10" dirty="0">
                <a:latin typeface="Calibri"/>
                <a:cs typeface="Calibri"/>
              </a:rPr>
              <a:t>τι</a:t>
            </a:r>
            <a:r>
              <a:rPr sz="1500" spc="5" dirty="0">
                <a:latin typeface="Calibri"/>
                <a:cs typeface="Calibri"/>
              </a:rPr>
              <a:t>κ</a:t>
            </a:r>
            <a:r>
              <a:rPr sz="1500" spc="-5" dirty="0">
                <a:latin typeface="Calibri"/>
                <a:cs typeface="Calibri"/>
              </a:rPr>
              <a:t>ο</a:t>
            </a:r>
            <a:r>
              <a:rPr sz="1500" dirty="0">
                <a:latin typeface="Calibri"/>
                <a:cs typeface="Calibri"/>
              </a:rPr>
              <a:t>ύ.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692400" y="1839976"/>
            <a:ext cx="8074025" cy="415925"/>
          </a:xfrm>
          <a:custGeom>
            <a:avLst/>
            <a:gdLst/>
            <a:ahLst/>
            <a:cxnLst/>
            <a:rect l="l" t="t" r="r" b="b"/>
            <a:pathLst>
              <a:path w="8074025" h="415925">
                <a:moveTo>
                  <a:pt x="0" y="415925"/>
                </a:moveTo>
                <a:lnTo>
                  <a:pt x="8074025" y="415925"/>
                </a:lnTo>
                <a:lnTo>
                  <a:pt x="8074025" y="0"/>
                </a:lnTo>
                <a:lnTo>
                  <a:pt x="0" y="0"/>
                </a:lnTo>
                <a:lnTo>
                  <a:pt x="0" y="415925"/>
                </a:lnTo>
                <a:close/>
              </a:path>
            </a:pathLst>
          </a:custGeom>
          <a:solidFill>
            <a:srgbClr val="9CC6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788411" y="1942236"/>
            <a:ext cx="1523365" cy="2178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b="1" dirty="0">
                <a:latin typeface="Calibri"/>
                <a:cs typeface="Calibri"/>
              </a:rPr>
              <a:t>Ει</a:t>
            </a:r>
            <a:r>
              <a:rPr sz="1500" b="1" spc="5" dirty="0">
                <a:latin typeface="Calibri"/>
                <a:cs typeface="Calibri"/>
              </a:rPr>
              <a:t>δ</a:t>
            </a:r>
            <a:r>
              <a:rPr sz="1500" b="1" dirty="0">
                <a:latin typeface="Calibri"/>
                <a:cs typeface="Calibri"/>
              </a:rPr>
              <a:t>ι</a:t>
            </a:r>
            <a:r>
              <a:rPr sz="1500" b="1" spc="-10" dirty="0">
                <a:latin typeface="Calibri"/>
                <a:cs typeface="Calibri"/>
              </a:rPr>
              <a:t>κ</a:t>
            </a:r>
            <a:r>
              <a:rPr sz="1500" b="1" dirty="0">
                <a:latin typeface="Calibri"/>
                <a:cs typeface="Calibri"/>
              </a:rPr>
              <a:t>ές</a:t>
            </a:r>
            <a:r>
              <a:rPr sz="1500" b="1" spc="-70" dirty="0">
                <a:latin typeface="Calibri"/>
                <a:cs typeface="Calibri"/>
              </a:rPr>
              <a:t> </a:t>
            </a:r>
            <a:r>
              <a:rPr sz="1500" b="1" spc="-10" dirty="0">
                <a:latin typeface="Calibri"/>
                <a:cs typeface="Calibri"/>
              </a:rPr>
              <a:t>Α</a:t>
            </a:r>
            <a:r>
              <a:rPr sz="1500" b="1" spc="-15" dirty="0">
                <a:latin typeface="Calibri"/>
                <a:cs typeface="Calibri"/>
              </a:rPr>
              <a:t>π</a:t>
            </a:r>
            <a:r>
              <a:rPr sz="1500" b="1" spc="-10" dirty="0">
                <a:latin typeface="Calibri"/>
                <a:cs typeface="Calibri"/>
              </a:rPr>
              <a:t>α</a:t>
            </a:r>
            <a:r>
              <a:rPr sz="1500" b="1" dirty="0">
                <a:latin typeface="Calibri"/>
                <a:cs typeface="Calibri"/>
              </a:rPr>
              <a:t>ιτή</a:t>
            </a:r>
            <a:r>
              <a:rPr sz="1500" b="1" spc="-15" dirty="0">
                <a:latin typeface="Calibri"/>
                <a:cs typeface="Calibri"/>
              </a:rPr>
              <a:t>σ</a:t>
            </a:r>
            <a:r>
              <a:rPr sz="1500" b="1" dirty="0">
                <a:latin typeface="Calibri"/>
                <a:cs typeface="Calibri"/>
              </a:rPr>
              <a:t>εις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538350" y="1830451"/>
            <a:ext cx="1106805" cy="425450"/>
          </a:xfrm>
          <a:custGeom>
            <a:avLst/>
            <a:gdLst/>
            <a:ahLst/>
            <a:cxnLst/>
            <a:rect l="l" t="t" r="r" b="b"/>
            <a:pathLst>
              <a:path w="1106805" h="425450">
                <a:moveTo>
                  <a:pt x="0" y="425450"/>
                </a:moveTo>
                <a:lnTo>
                  <a:pt x="1106487" y="425450"/>
                </a:lnTo>
                <a:lnTo>
                  <a:pt x="1106487" y="0"/>
                </a:lnTo>
                <a:lnTo>
                  <a:pt x="0" y="0"/>
                </a:lnTo>
                <a:lnTo>
                  <a:pt x="0" y="425450"/>
                </a:lnTo>
                <a:close/>
              </a:path>
            </a:pathLst>
          </a:custGeom>
          <a:solidFill>
            <a:srgbClr val="417A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927605" y="1952751"/>
            <a:ext cx="356870" cy="2178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b="1" spc="-15" dirty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ΑΔ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pPr marL="25400">
                <a:lnSpc>
                  <a:spcPct val="100000"/>
                </a:lnSpc>
              </a:pPr>
              <a:t>5</a:t>
            </a:fld>
            <a:endParaRPr spc="-5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1812" y="2519362"/>
            <a:ext cx="1162050" cy="830580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350520">
              <a:lnSpc>
                <a:spcPct val="100000"/>
              </a:lnSpc>
            </a:pP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47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86001" y="2519362"/>
            <a:ext cx="4202430" cy="830580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0645" marR="186055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ιανι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ό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30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μπ</a:t>
            </a:r>
            <a:r>
              <a:rPr sz="1400" spc="-5" dirty="0">
                <a:latin typeface="Calibri"/>
                <a:cs typeface="Calibri"/>
              </a:rPr>
              <a:t>όρ</a:t>
            </a:r>
            <a:r>
              <a:rPr sz="1400" spc="-10" dirty="0">
                <a:latin typeface="Calibri"/>
                <a:cs typeface="Calibri"/>
              </a:rPr>
              <a:t>ιο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η</a:t>
            </a:r>
            <a:r>
              <a:rPr sz="1400" spc="-10" dirty="0">
                <a:latin typeface="Calibri"/>
                <a:cs typeface="Calibri"/>
              </a:rPr>
              <a:t>λ</a:t>
            </a:r>
            <a:r>
              <a:rPr sz="1400" spc="-20" dirty="0">
                <a:latin typeface="Calibri"/>
                <a:cs typeface="Calibri"/>
              </a:rPr>
              <a:t>εκ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ρονι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υ</a:t>
            </a:r>
            <a:r>
              <a:rPr sz="1400" spc="-10" dirty="0">
                <a:latin typeface="Calibri"/>
                <a:cs typeface="Calibri"/>
              </a:rPr>
              <a:t>πο</a:t>
            </a:r>
            <a:r>
              <a:rPr sz="1400" spc="-35" dirty="0">
                <a:latin typeface="Calibri"/>
                <a:cs typeface="Calibri"/>
              </a:rPr>
              <a:t>λ</a:t>
            </a:r>
            <a:r>
              <a:rPr sz="1400" spc="-5" dirty="0">
                <a:latin typeface="Calibri"/>
                <a:cs typeface="Calibri"/>
              </a:rPr>
              <a:t>ογι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τώ</a:t>
            </a:r>
            <a:r>
              <a:rPr sz="1400" spc="-5" dirty="0">
                <a:latin typeface="Calibri"/>
                <a:cs typeface="Calibri"/>
              </a:rPr>
              <a:t>ν,</a:t>
            </a:r>
            <a:r>
              <a:rPr sz="1400" spc="-10" dirty="0">
                <a:latin typeface="Calibri"/>
                <a:cs typeface="Calibri"/>
              </a:rPr>
              <a:t> π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ριφ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ρ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ια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0" dirty="0">
                <a:latin typeface="Calibri"/>
                <a:cs typeface="Calibri"/>
              </a:rPr>
              <a:t>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μ</a:t>
            </a:r>
            <a:r>
              <a:rPr sz="1400" dirty="0">
                <a:latin typeface="Calibri"/>
                <a:cs typeface="Calibri"/>
              </a:rPr>
              <a:t>ο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-35" dirty="0">
                <a:latin typeface="Calibri"/>
                <a:cs typeface="Calibri"/>
              </a:rPr>
              <a:t>ά</a:t>
            </a:r>
            <a:r>
              <a:rPr sz="1400" spc="-20" dirty="0">
                <a:latin typeface="Calibri"/>
                <a:cs typeface="Calibri"/>
              </a:rPr>
              <a:t>δω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υ</a:t>
            </a:r>
            <a:r>
              <a:rPr sz="1400" spc="-10" dirty="0">
                <a:latin typeface="Calibri"/>
                <a:cs typeface="Calibri"/>
              </a:rPr>
              <a:t>π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35" dirty="0">
                <a:latin typeface="Calibri"/>
                <a:cs typeface="Calibri"/>
              </a:rPr>
              <a:t>λ</a:t>
            </a:r>
            <a:r>
              <a:rPr sz="1400" spc="-5" dirty="0">
                <a:latin typeface="Calibri"/>
                <a:cs typeface="Calibri"/>
              </a:rPr>
              <a:t>ογι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20" dirty="0">
                <a:latin typeface="Calibri"/>
                <a:cs typeface="Calibri"/>
              </a:rPr>
              <a:t>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αι</a:t>
            </a:r>
            <a:r>
              <a:rPr sz="1400" spc="45" dirty="0">
                <a:latin typeface="Calibri"/>
                <a:cs typeface="Calibri"/>
              </a:rPr>
              <a:t> </a:t>
            </a:r>
            <a:r>
              <a:rPr sz="1400" spc="-35" dirty="0">
                <a:latin typeface="Calibri"/>
                <a:cs typeface="Calibri"/>
              </a:rPr>
              <a:t>λ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10" dirty="0">
                <a:latin typeface="Calibri"/>
                <a:cs typeface="Calibri"/>
              </a:rPr>
              <a:t>γισμι</a:t>
            </a:r>
            <a:r>
              <a:rPr sz="1400" spc="-65" dirty="0">
                <a:latin typeface="Calibri"/>
                <a:cs typeface="Calibri"/>
              </a:rPr>
              <a:t>κ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10" dirty="0">
                <a:latin typeface="Calibri"/>
                <a:cs typeface="Calibri"/>
              </a:rPr>
              <a:t>ύ σε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30" dirty="0">
                <a:latin typeface="Calibri"/>
                <a:cs typeface="Calibri"/>
              </a:rPr>
              <a:t>ξ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ευ</a:t>
            </a:r>
            <a:r>
              <a:rPr sz="1400" spc="15" dirty="0">
                <a:latin typeface="Calibri"/>
                <a:cs typeface="Calibri"/>
              </a:rPr>
              <a:t>μ</a:t>
            </a:r>
            <a:r>
              <a:rPr sz="1400" spc="-25" dirty="0">
                <a:latin typeface="Calibri"/>
                <a:cs typeface="Calibri"/>
              </a:rPr>
              <a:t>έ</a:t>
            </a:r>
            <a:r>
              <a:rPr sz="1400" spc="-10" dirty="0">
                <a:latin typeface="Calibri"/>
                <a:cs typeface="Calibri"/>
              </a:rPr>
              <a:t>να</a:t>
            </a:r>
            <a:r>
              <a:rPr sz="1400" spc="90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35" dirty="0">
                <a:latin typeface="Calibri"/>
                <a:cs typeface="Calibri"/>
              </a:rPr>
              <a:t>α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ήμα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α.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25450" y="547751"/>
            <a:ext cx="10987405" cy="875030"/>
          </a:xfrm>
          <a:custGeom>
            <a:avLst/>
            <a:gdLst/>
            <a:ahLst/>
            <a:cxnLst/>
            <a:rect l="l" t="t" r="r" b="b"/>
            <a:pathLst>
              <a:path w="10987405" h="875030">
                <a:moveTo>
                  <a:pt x="10841355" y="0"/>
                </a:moveTo>
                <a:lnTo>
                  <a:pt x="0" y="0"/>
                </a:lnTo>
                <a:lnTo>
                  <a:pt x="0" y="728852"/>
                </a:lnTo>
                <a:lnTo>
                  <a:pt x="145783" y="874649"/>
                </a:lnTo>
                <a:lnTo>
                  <a:pt x="10987151" y="874649"/>
                </a:lnTo>
                <a:lnTo>
                  <a:pt x="10987151" y="145669"/>
                </a:lnTo>
                <a:lnTo>
                  <a:pt x="10841355" y="0"/>
                </a:lnTo>
                <a:close/>
              </a:path>
            </a:pathLst>
          </a:custGeom>
          <a:solidFill>
            <a:srgbClr val="3461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5090">
              <a:lnSpc>
                <a:spcPct val="100000"/>
              </a:lnSpc>
            </a:pPr>
            <a:r>
              <a:rPr spc="-10" dirty="0"/>
              <a:t>Δ</a:t>
            </a:r>
            <a:r>
              <a:rPr spc="5" dirty="0"/>
              <a:t>ε</a:t>
            </a:r>
            <a:r>
              <a:rPr dirty="0"/>
              <a:t>υτ</a:t>
            </a:r>
            <a:r>
              <a:rPr spc="5" dirty="0"/>
              <a:t>έ</a:t>
            </a:r>
            <a:r>
              <a:rPr dirty="0"/>
              <a:t>ρα</a:t>
            </a:r>
            <a:r>
              <a:rPr spc="-60" dirty="0"/>
              <a:t> </a:t>
            </a:r>
            <a:r>
              <a:rPr dirty="0"/>
              <a:t>18</a:t>
            </a:r>
            <a:r>
              <a:rPr spc="-30" dirty="0"/>
              <a:t> </a:t>
            </a:r>
            <a:r>
              <a:rPr dirty="0"/>
              <a:t>Ιαν</a:t>
            </a:r>
            <a:r>
              <a:rPr spc="5" dirty="0"/>
              <a:t>ο</a:t>
            </a:r>
            <a:r>
              <a:rPr dirty="0"/>
              <a:t>υαρίου</a:t>
            </a:r>
            <a:r>
              <a:rPr spc="-20" dirty="0"/>
              <a:t> </a:t>
            </a:r>
            <a:r>
              <a:rPr dirty="0"/>
              <a:t>2</a:t>
            </a:r>
            <a:r>
              <a:rPr spc="10" dirty="0"/>
              <a:t>0</a:t>
            </a:r>
            <a:r>
              <a:rPr dirty="0"/>
              <a:t>21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254231" y="6180788"/>
            <a:ext cx="110489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243355"/>
                </a:solidFill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9112" y="3471798"/>
            <a:ext cx="1202055" cy="831850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371475">
              <a:lnSpc>
                <a:spcPct val="100000"/>
              </a:lnSpc>
            </a:pP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47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71650" y="3486086"/>
            <a:ext cx="4187825" cy="830580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1280" marR="376555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ιανι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ό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μπ</a:t>
            </a:r>
            <a:r>
              <a:rPr sz="1400" spc="-5" dirty="0">
                <a:latin typeface="Calibri"/>
                <a:cs typeface="Calibri"/>
              </a:rPr>
              <a:t>όρ</a:t>
            </a:r>
            <a:r>
              <a:rPr sz="1400" spc="-10" dirty="0">
                <a:latin typeface="Calibri"/>
                <a:cs typeface="Calibri"/>
              </a:rPr>
              <a:t>ιο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ηλ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πι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30" dirty="0">
                <a:latin typeface="Calibri"/>
                <a:cs typeface="Calibri"/>
              </a:rPr>
              <a:t>ι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-20" dirty="0">
                <a:latin typeface="Calibri"/>
                <a:cs typeface="Calibri"/>
              </a:rPr>
              <a:t>ω</a:t>
            </a:r>
            <a:r>
              <a:rPr sz="1400" spc="-10" dirty="0">
                <a:latin typeface="Calibri"/>
                <a:cs typeface="Calibri"/>
              </a:rPr>
              <a:t>νια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10" dirty="0">
                <a:latin typeface="Calibri"/>
                <a:cs typeface="Calibri"/>
              </a:rPr>
              <a:t>ύ</a:t>
            </a:r>
            <a:r>
              <a:rPr sz="1400" spc="7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30" dirty="0">
                <a:latin typeface="Calibri"/>
                <a:cs typeface="Calibri"/>
              </a:rPr>
              <a:t>ξ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10" dirty="0">
                <a:latin typeface="Calibri"/>
                <a:cs typeface="Calibri"/>
              </a:rPr>
              <a:t>π</a:t>
            </a:r>
            <a:r>
              <a:rPr sz="1400" spc="-35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ισμ</a:t>
            </a:r>
            <a:r>
              <a:rPr sz="1400" dirty="0">
                <a:latin typeface="Calibri"/>
                <a:cs typeface="Calibri"/>
              </a:rPr>
              <a:t>ο</a:t>
            </a:r>
            <a:r>
              <a:rPr sz="1400" spc="-10" dirty="0">
                <a:latin typeface="Calibri"/>
                <a:cs typeface="Calibri"/>
              </a:rPr>
              <a:t>ύ</a:t>
            </a:r>
            <a:r>
              <a:rPr sz="1400" spc="5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σε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30" dirty="0">
                <a:latin typeface="Calibri"/>
                <a:cs typeface="Calibri"/>
              </a:rPr>
              <a:t>ξ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ευ</a:t>
            </a:r>
            <a:r>
              <a:rPr sz="1400" spc="-10" dirty="0">
                <a:latin typeface="Calibri"/>
                <a:cs typeface="Calibri"/>
              </a:rPr>
              <a:t>μ</a:t>
            </a:r>
            <a:r>
              <a:rPr sz="1400" spc="-20" dirty="0">
                <a:latin typeface="Calibri"/>
                <a:cs typeface="Calibri"/>
              </a:rPr>
              <a:t>έ</a:t>
            </a:r>
            <a:r>
              <a:rPr sz="1400" spc="-10" dirty="0">
                <a:latin typeface="Calibri"/>
                <a:cs typeface="Calibri"/>
              </a:rPr>
              <a:t>να</a:t>
            </a:r>
            <a:r>
              <a:rPr sz="1400" spc="90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35" dirty="0">
                <a:latin typeface="Calibri"/>
                <a:cs typeface="Calibri"/>
              </a:rPr>
              <a:t>α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ήμα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dirty="0">
                <a:latin typeface="Calibri"/>
                <a:cs typeface="Calibri"/>
              </a:rPr>
              <a:t>α</a:t>
            </a:r>
            <a:r>
              <a:rPr sz="1400" spc="-5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1812" y="4443412"/>
            <a:ext cx="1174750" cy="830580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356235">
              <a:lnSpc>
                <a:spcPct val="100000"/>
              </a:lnSpc>
            </a:pP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47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86001" y="4443412"/>
            <a:ext cx="4187825" cy="830580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0645" marR="551815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ιανι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ό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μπ</a:t>
            </a:r>
            <a:r>
              <a:rPr sz="1400" spc="-5" dirty="0">
                <a:latin typeface="Calibri"/>
                <a:cs typeface="Calibri"/>
              </a:rPr>
              <a:t>όρ</a:t>
            </a:r>
            <a:r>
              <a:rPr sz="1400" spc="-10" dirty="0">
                <a:latin typeface="Calibri"/>
                <a:cs typeface="Calibri"/>
              </a:rPr>
              <a:t>ιο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30" dirty="0">
                <a:latin typeface="Calibri"/>
                <a:cs typeface="Calibri"/>
              </a:rPr>
              <a:t>ξ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10" dirty="0">
                <a:latin typeface="Calibri"/>
                <a:cs typeface="Calibri"/>
              </a:rPr>
              <a:t>π</a:t>
            </a:r>
            <a:r>
              <a:rPr sz="1400" spc="-35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ισμ</a:t>
            </a:r>
            <a:r>
              <a:rPr sz="1400" dirty="0">
                <a:latin typeface="Calibri"/>
                <a:cs typeface="Calibri"/>
              </a:rPr>
              <a:t>ο</a:t>
            </a:r>
            <a:r>
              <a:rPr sz="1400" spc="-10" dirty="0">
                <a:latin typeface="Calibri"/>
                <a:cs typeface="Calibri"/>
              </a:rPr>
              <a:t>ύ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ή</a:t>
            </a:r>
            <a:r>
              <a:rPr sz="1400" spc="-35" dirty="0">
                <a:latin typeface="Calibri"/>
                <a:cs typeface="Calibri"/>
              </a:rPr>
              <a:t>χ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10" dirty="0">
                <a:latin typeface="Calibri"/>
                <a:cs typeface="Calibri"/>
              </a:rPr>
              <a:t>υ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αι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65" dirty="0">
                <a:latin typeface="Calibri"/>
                <a:cs typeface="Calibri"/>
              </a:rPr>
              <a:t>κ</a:t>
            </a:r>
            <a:r>
              <a:rPr sz="1400" spc="-5" dirty="0">
                <a:latin typeface="Calibri"/>
                <a:cs typeface="Calibri"/>
              </a:rPr>
              <a:t>ό</a:t>
            </a:r>
            <a:r>
              <a:rPr sz="1400" spc="-10" dirty="0">
                <a:latin typeface="Calibri"/>
                <a:cs typeface="Calibri"/>
              </a:rPr>
              <a:t>νας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σε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30" dirty="0">
                <a:latin typeface="Calibri"/>
                <a:cs typeface="Calibri"/>
              </a:rPr>
              <a:t>ξ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ευ</a:t>
            </a:r>
            <a:r>
              <a:rPr sz="1400" spc="-10" dirty="0">
                <a:latin typeface="Calibri"/>
                <a:cs typeface="Calibri"/>
              </a:rPr>
              <a:t>μ</a:t>
            </a:r>
            <a:r>
              <a:rPr sz="1400" spc="-20" dirty="0">
                <a:latin typeface="Calibri"/>
                <a:cs typeface="Calibri"/>
              </a:rPr>
              <a:t>έ</a:t>
            </a:r>
            <a:r>
              <a:rPr sz="1400" spc="-10" dirty="0">
                <a:latin typeface="Calibri"/>
                <a:cs typeface="Calibri"/>
              </a:rPr>
              <a:t>να</a:t>
            </a:r>
            <a:r>
              <a:rPr sz="1400" spc="90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35" dirty="0">
                <a:latin typeface="Calibri"/>
                <a:cs typeface="Calibri"/>
              </a:rPr>
              <a:t>α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ήμα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α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073775" y="1633601"/>
            <a:ext cx="1106805" cy="809625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323850">
              <a:lnSpc>
                <a:spcPct val="100000"/>
              </a:lnSpc>
            </a:pP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47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258050" y="1654238"/>
            <a:ext cx="4019550" cy="814705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1915" marR="225425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ιανι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ό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μπ</a:t>
            </a:r>
            <a:r>
              <a:rPr sz="1400" spc="-5" dirty="0">
                <a:latin typeface="Calibri"/>
                <a:cs typeface="Calibri"/>
              </a:rPr>
              <a:t>όρ</a:t>
            </a:r>
            <a:r>
              <a:rPr sz="1400" spc="-10" dirty="0">
                <a:latin typeface="Calibri"/>
                <a:cs typeface="Calibri"/>
              </a:rPr>
              <a:t>ιο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σι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10" dirty="0">
                <a:latin typeface="Calibri"/>
                <a:cs typeface="Calibri"/>
              </a:rPr>
              <a:t>η</a:t>
            </a:r>
            <a:r>
              <a:rPr sz="1400" spc="-5" dirty="0">
                <a:latin typeface="Calibri"/>
                <a:cs typeface="Calibri"/>
              </a:rPr>
              <a:t>ρι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0" dirty="0">
                <a:latin typeface="Calibri"/>
                <a:cs typeface="Calibri"/>
              </a:rPr>
              <a:t>ώ</a:t>
            </a:r>
            <a:r>
              <a:rPr sz="1400" spc="-5" dirty="0">
                <a:latin typeface="Calibri"/>
                <a:cs typeface="Calibri"/>
              </a:rPr>
              <a:t>ν,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χρ</a:t>
            </a:r>
            <a:r>
              <a:rPr sz="1400" spc="-20" dirty="0">
                <a:latin typeface="Calibri"/>
                <a:cs typeface="Calibri"/>
              </a:rPr>
              <a:t>ω</a:t>
            </a:r>
            <a:r>
              <a:rPr sz="1400" spc="-10" dirty="0">
                <a:latin typeface="Calibri"/>
                <a:cs typeface="Calibri"/>
              </a:rPr>
              <a:t>μά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20" dirty="0">
                <a:latin typeface="Calibri"/>
                <a:cs typeface="Calibri"/>
              </a:rPr>
              <a:t>ω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αι</a:t>
            </a:r>
            <a:r>
              <a:rPr sz="1400" spc="4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35" dirty="0">
                <a:latin typeface="Calibri"/>
                <a:cs typeface="Calibri"/>
              </a:rPr>
              <a:t>ζ</a:t>
            </a:r>
            <a:r>
              <a:rPr sz="1400" spc="-10" dirty="0">
                <a:latin typeface="Calibri"/>
                <a:cs typeface="Calibri"/>
              </a:rPr>
              <a:t>αμι</a:t>
            </a:r>
            <a:r>
              <a:rPr sz="1400" spc="-20" dirty="0">
                <a:latin typeface="Calibri"/>
                <a:cs typeface="Calibri"/>
              </a:rPr>
              <a:t>ώ</a:t>
            </a:r>
            <a:r>
              <a:rPr sz="1400" spc="-10" dirty="0">
                <a:latin typeface="Calibri"/>
                <a:cs typeface="Calibri"/>
              </a:rPr>
              <a:t>ν σε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30" dirty="0">
                <a:latin typeface="Calibri"/>
                <a:cs typeface="Calibri"/>
              </a:rPr>
              <a:t>ξ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ευ</a:t>
            </a:r>
            <a:r>
              <a:rPr sz="1400" spc="15" dirty="0">
                <a:latin typeface="Calibri"/>
                <a:cs typeface="Calibri"/>
              </a:rPr>
              <a:t>μ</a:t>
            </a:r>
            <a:r>
              <a:rPr sz="1400" spc="-25" dirty="0">
                <a:latin typeface="Calibri"/>
                <a:cs typeface="Calibri"/>
              </a:rPr>
              <a:t>έ</a:t>
            </a:r>
            <a:r>
              <a:rPr sz="1400" spc="-10" dirty="0">
                <a:latin typeface="Calibri"/>
                <a:cs typeface="Calibri"/>
              </a:rPr>
              <a:t>να</a:t>
            </a:r>
            <a:r>
              <a:rPr sz="1400" spc="90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35" dirty="0">
                <a:latin typeface="Calibri"/>
                <a:cs typeface="Calibri"/>
              </a:rPr>
              <a:t>α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ήμα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0" dirty="0">
                <a:latin typeface="Calibri"/>
                <a:cs typeface="Calibri"/>
              </a:rPr>
              <a:t>α</a:t>
            </a:r>
            <a:r>
              <a:rPr sz="1400" spc="-5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061075" y="2538476"/>
            <a:ext cx="1132205" cy="771525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339725">
              <a:lnSpc>
                <a:spcPct val="100000"/>
              </a:lnSpc>
            </a:pP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47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061075" y="3463861"/>
            <a:ext cx="1132205" cy="830580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339725">
              <a:lnSpc>
                <a:spcPct val="100000"/>
              </a:lnSpc>
            </a:pP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45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272401" y="2538476"/>
            <a:ext cx="4019550" cy="771525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1915" marR="162560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ιανι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ό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μπ</a:t>
            </a:r>
            <a:r>
              <a:rPr sz="1400" spc="-5" dirty="0">
                <a:latin typeface="Calibri"/>
                <a:cs typeface="Calibri"/>
              </a:rPr>
              <a:t>όρ</a:t>
            </a:r>
            <a:r>
              <a:rPr sz="1400" spc="-10" dirty="0">
                <a:latin typeface="Calibri"/>
                <a:cs typeface="Calibri"/>
              </a:rPr>
              <a:t>ιο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55" dirty="0">
                <a:latin typeface="Calibri"/>
                <a:cs typeface="Calibri"/>
              </a:rPr>
              <a:t>χ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30" dirty="0">
                <a:latin typeface="Calibri"/>
                <a:cs typeface="Calibri"/>
              </a:rPr>
              <a:t>λ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ώ</a:t>
            </a:r>
            <a:r>
              <a:rPr sz="1400" spc="-5" dirty="0">
                <a:latin typeface="Calibri"/>
                <a:cs typeface="Calibri"/>
              </a:rPr>
              <a:t>ν,</a:t>
            </a:r>
            <a:r>
              <a:rPr sz="1400" spc="50" dirty="0">
                <a:latin typeface="Calibri"/>
                <a:cs typeface="Calibri"/>
              </a:rPr>
              <a:t> 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3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ιμι</a:t>
            </a:r>
            <a:r>
              <a:rPr sz="1400" spc="-20" dirty="0">
                <a:latin typeface="Calibri"/>
                <a:cs typeface="Calibri"/>
              </a:rPr>
              <a:t>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65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αι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π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25" dirty="0">
                <a:latin typeface="Calibri"/>
                <a:cs typeface="Calibri"/>
              </a:rPr>
              <a:t>ύ</a:t>
            </a:r>
            <a:r>
              <a:rPr sz="1400" spc="-10" dirty="0">
                <a:latin typeface="Calibri"/>
                <a:cs typeface="Calibri"/>
              </a:rPr>
              <a:t>σ</a:t>
            </a:r>
            <a:r>
              <a:rPr sz="1400" spc="-20" dirty="0">
                <a:latin typeface="Calibri"/>
                <a:cs typeface="Calibri"/>
              </a:rPr>
              <a:t>εω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10" dirty="0">
                <a:latin typeface="Calibri"/>
                <a:cs typeface="Calibri"/>
              </a:rPr>
              <a:t>απ</a:t>
            </a:r>
            <a:r>
              <a:rPr sz="1400" spc="-45" dirty="0">
                <a:latin typeface="Calibri"/>
                <a:cs typeface="Calibri"/>
              </a:rPr>
              <a:t>έ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10" dirty="0">
                <a:latin typeface="Calibri"/>
                <a:cs typeface="Calibri"/>
              </a:rPr>
              <a:t>υ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αι</a:t>
            </a:r>
            <a:r>
              <a:rPr sz="1400" spc="4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οί</a:t>
            </a:r>
            <a:r>
              <a:rPr sz="1400" spc="-25" dirty="0">
                <a:latin typeface="Calibri"/>
                <a:cs typeface="Calibri"/>
              </a:rPr>
              <a:t>χ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10" dirty="0">
                <a:latin typeface="Calibri"/>
                <a:cs typeface="Calibri"/>
              </a:rPr>
              <a:t>υ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σε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30" dirty="0">
                <a:latin typeface="Calibri"/>
                <a:cs typeface="Calibri"/>
              </a:rPr>
              <a:t>ξ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ευ</a:t>
            </a:r>
            <a:r>
              <a:rPr sz="1400" spc="15" dirty="0">
                <a:latin typeface="Calibri"/>
                <a:cs typeface="Calibri"/>
              </a:rPr>
              <a:t>μ</a:t>
            </a:r>
            <a:r>
              <a:rPr sz="1400" spc="-25" dirty="0">
                <a:latin typeface="Calibri"/>
                <a:cs typeface="Calibri"/>
              </a:rPr>
              <a:t>έ</a:t>
            </a:r>
            <a:r>
              <a:rPr sz="1400" spc="-10" dirty="0">
                <a:latin typeface="Calibri"/>
                <a:cs typeface="Calibri"/>
              </a:rPr>
              <a:t>να</a:t>
            </a:r>
            <a:r>
              <a:rPr sz="1400" spc="90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35" dirty="0">
                <a:latin typeface="Calibri"/>
                <a:cs typeface="Calibri"/>
              </a:rPr>
              <a:t>α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ήμα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α.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285101" y="3473386"/>
            <a:ext cx="4006850" cy="830580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1915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ιανι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ό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μπ</a:t>
            </a:r>
            <a:r>
              <a:rPr sz="1400" spc="-5" dirty="0">
                <a:latin typeface="Calibri"/>
                <a:cs typeface="Calibri"/>
              </a:rPr>
              <a:t>όρ</a:t>
            </a:r>
            <a:r>
              <a:rPr sz="1400" spc="-10" dirty="0">
                <a:latin typeface="Calibri"/>
                <a:cs typeface="Calibri"/>
              </a:rPr>
              <a:t>ιο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ηλ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20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ρι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0" dirty="0">
                <a:latin typeface="Calibri"/>
                <a:cs typeface="Calibri"/>
              </a:rPr>
              <a:t>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οι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ια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0" dirty="0">
                <a:latin typeface="Calibri"/>
                <a:cs typeface="Calibri"/>
              </a:rPr>
              <a:t>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σ</a:t>
            </a:r>
            <a:r>
              <a:rPr sz="1400" spc="-20" dirty="0">
                <a:latin typeface="Calibri"/>
                <a:cs typeface="Calibri"/>
              </a:rPr>
              <a:t>υ</a:t>
            </a:r>
            <a:r>
              <a:rPr sz="1400" spc="-10" dirty="0">
                <a:latin typeface="Calibri"/>
                <a:cs typeface="Calibri"/>
              </a:rPr>
              <a:t>σ</a:t>
            </a:r>
            <a:r>
              <a:rPr sz="1400" spc="-40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ευ</a:t>
            </a:r>
            <a:r>
              <a:rPr sz="1400" spc="-20" dirty="0">
                <a:latin typeface="Calibri"/>
                <a:cs typeface="Calibri"/>
              </a:rPr>
              <a:t>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8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σε</a:t>
            </a:r>
            <a:endParaRPr sz="1400">
              <a:latin typeface="Calibri"/>
              <a:cs typeface="Calibri"/>
            </a:endParaRPr>
          </a:p>
          <a:p>
            <a:pPr marL="81915">
              <a:lnSpc>
                <a:spcPct val="100000"/>
              </a:lnSpc>
            </a:pP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35" dirty="0">
                <a:latin typeface="Calibri"/>
                <a:cs typeface="Calibri"/>
              </a:rPr>
              <a:t>ξ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ευ</a:t>
            </a:r>
            <a:r>
              <a:rPr sz="1400" spc="-10" dirty="0">
                <a:latin typeface="Calibri"/>
                <a:cs typeface="Calibri"/>
              </a:rPr>
              <a:t>μ</a:t>
            </a:r>
            <a:r>
              <a:rPr sz="1400" spc="-25" dirty="0">
                <a:latin typeface="Calibri"/>
                <a:cs typeface="Calibri"/>
              </a:rPr>
              <a:t>έ</a:t>
            </a:r>
            <a:r>
              <a:rPr sz="1400" spc="-10" dirty="0">
                <a:latin typeface="Calibri"/>
                <a:cs typeface="Calibri"/>
              </a:rPr>
              <a:t>να</a:t>
            </a:r>
            <a:r>
              <a:rPr sz="1400" spc="85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35" dirty="0">
                <a:latin typeface="Calibri"/>
                <a:cs typeface="Calibri"/>
              </a:rPr>
              <a:t>α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15" dirty="0">
                <a:latin typeface="Calibri"/>
                <a:cs typeface="Calibri"/>
              </a:rPr>
              <a:t>ή</a:t>
            </a:r>
            <a:r>
              <a:rPr sz="1400" spc="-10" dirty="0">
                <a:latin typeface="Calibri"/>
                <a:cs typeface="Calibri"/>
              </a:rPr>
              <a:t>μα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α.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19112" y="5373687"/>
            <a:ext cx="1202055" cy="822325"/>
          </a:xfrm>
          <a:prstGeom prst="rect">
            <a:avLst/>
          </a:prstGeom>
          <a:solidFill>
            <a:srgbClr val="417A85"/>
          </a:solidFill>
          <a:ln w="9525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67030">
              <a:lnSpc>
                <a:spcPct val="100000"/>
              </a:lnSpc>
            </a:pP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47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824101" y="5360987"/>
            <a:ext cx="4129404" cy="822325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0645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ιανι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ό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30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μπ</a:t>
            </a:r>
            <a:r>
              <a:rPr sz="1400" spc="-5" dirty="0">
                <a:latin typeface="Calibri"/>
                <a:cs typeface="Calibri"/>
              </a:rPr>
              <a:t>όρ</a:t>
            </a:r>
            <a:r>
              <a:rPr sz="1400" spc="-10" dirty="0">
                <a:latin typeface="Calibri"/>
                <a:cs typeface="Calibri"/>
              </a:rPr>
              <a:t>ιο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κ</a:t>
            </a:r>
            <a:r>
              <a:rPr sz="1400" spc="-35" dirty="0">
                <a:latin typeface="Calibri"/>
                <a:cs typeface="Calibri"/>
              </a:rPr>
              <a:t>λ</a:t>
            </a:r>
            <a:r>
              <a:rPr sz="1400" spc="-25" dirty="0">
                <a:latin typeface="Calibri"/>
                <a:cs typeface="Calibri"/>
              </a:rPr>
              <a:t>ω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25" dirty="0">
                <a:latin typeface="Calibri"/>
                <a:cs typeface="Calibri"/>
              </a:rPr>
              <a:t>ϋ</a:t>
            </a:r>
            <a:r>
              <a:rPr sz="1400" spc="-10" dirty="0">
                <a:latin typeface="Calibri"/>
                <a:cs typeface="Calibri"/>
              </a:rPr>
              <a:t>φαν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25" dirty="0">
                <a:latin typeface="Calibri"/>
                <a:cs typeface="Calibri"/>
              </a:rPr>
              <a:t>υ</a:t>
            </a:r>
            <a:r>
              <a:rPr sz="1400" spc="-5" dirty="0">
                <a:latin typeface="Calibri"/>
                <a:cs typeface="Calibri"/>
              </a:rPr>
              <a:t>ργι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6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π</a:t>
            </a:r>
            <a:r>
              <a:rPr sz="1400" spc="-5" dirty="0">
                <a:latin typeface="Calibri"/>
                <a:cs typeface="Calibri"/>
              </a:rPr>
              <a:t>ροϊό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-25" dirty="0">
                <a:latin typeface="Calibri"/>
                <a:cs typeface="Calibri"/>
              </a:rPr>
              <a:t>τω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σε</a:t>
            </a:r>
            <a:endParaRPr sz="1400">
              <a:latin typeface="Calibri"/>
              <a:cs typeface="Calibri"/>
            </a:endParaRPr>
          </a:p>
          <a:p>
            <a:pPr marL="80645">
              <a:lnSpc>
                <a:spcPct val="100000"/>
              </a:lnSpc>
            </a:pP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30" dirty="0">
                <a:latin typeface="Calibri"/>
                <a:cs typeface="Calibri"/>
              </a:rPr>
              <a:t>ξ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ευ</a:t>
            </a:r>
            <a:r>
              <a:rPr sz="1400" spc="-10" dirty="0">
                <a:latin typeface="Calibri"/>
                <a:cs typeface="Calibri"/>
              </a:rPr>
              <a:t>μ</a:t>
            </a:r>
            <a:r>
              <a:rPr sz="1400" spc="-20" dirty="0">
                <a:latin typeface="Calibri"/>
                <a:cs typeface="Calibri"/>
              </a:rPr>
              <a:t>έ</a:t>
            </a:r>
            <a:r>
              <a:rPr sz="1400" spc="-10" dirty="0">
                <a:latin typeface="Calibri"/>
                <a:cs typeface="Calibri"/>
              </a:rPr>
              <a:t>να</a:t>
            </a:r>
            <a:r>
              <a:rPr sz="1400" spc="90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35" dirty="0">
                <a:latin typeface="Calibri"/>
                <a:cs typeface="Calibri"/>
              </a:rPr>
              <a:t>α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ήμα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α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061075" y="4375086"/>
            <a:ext cx="1132205" cy="830580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339725">
              <a:lnSpc>
                <a:spcPct val="100000"/>
              </a:lnSpc>
            </a:pP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47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9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297801" y="4375086"/>
            <a:ext cx="3994150" cy="830580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1915" marR="361315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ιανι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ό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μπ</a:t>
            </a:r>
            <a:r>
              <a:rPr sz="1400" spc="-5" dirty="0">
                <a:latin typeface="Calibri"/>
                <a:cs typeface="Calibri"/>
              </a:rPr>
              <a:t>όρ</a:t>
            </a:r>
            <a:r>
              <a:rPr sz="1400" spc="-10" dirty="0">
                <a:latin typeface="Calibri"/>
                <a:cs typeface="Calibri"/>
              </a:rPr>
              <a:t>ιο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πίπ</a:t>
            </a:r>
            <a:r>
              <a:rPr sz="1400" spc="-35" dirty="0">
                <a:latin typeface="Calibri"/>
                <a:cs typeface="Calibri"/>
              </a:rPr>
              <a:t>λ</a:t>
            </a:r>
            <a:r>
              <a:rPr sz="1400" spc="-20" dirty="0">
                <a:latin typeface="Calibri"/>
                <a:cs typeface="Calibri"/>
              </a:rPr>
              <a:t>ω</a:t>
            </a:r>
            <a:r>
              <a:rPr sz="1400" spc="-5" dirty="0">
                <a:latin typeface="Calibri"/>
                <a:cs typeface="Calibri"/>
              </a:rPr>
              <a:t>ν,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φ</a:t>
            </a:r>
            <a:r>
              <a:rPr sz="1400" spc="-20" dirty="0">
                <a:latin typeface="Calibri"/>
                <a:cs typeface="Calibri"/>
              </a:rPr>
              <a:t>ω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0" dirty="0">
                <a:latin typeface="Calibri"/>
                <a:cs typeface="Calibri"/>
              </a:rPr>
              <a:t>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65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αι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άλ</a:t>
            </a:r>
            <a:r>
              <a:rPr sz="1400" spc="-35" dirty="0">
                <a:latin typeface="Calibri"/>
                <a:cs typeface="Calibri"/>
              </a:rPr>
              <a:t>λ</a:t>
            </a:r>
            <a:r>
              <a:rPr sz="1400" spc="-20" dirty="0">
                <a:latin typeface="Calibri"/>
                <a:cs typeface="Calibri"/>
              </a:rPr>
              <a:t>ω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οι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ια</a:t>
            </a:r>
            <a:r>
              <a:rPr sz="1400" spc="-2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ής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χρ</a:t>
            </a:r>
            <a:r>
              <a:rPr sz="1400" spc="-10" dirty="0">
                <a:latin typeface="Calibri"/>
                <a:cs typeface="Calibri"/>
              </a:rPr>
              <a:t>ήσης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σε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30" dirty="0">
                <a:latin typeface="Calibri"/>
                <a:cs typeface="Calibri"/>
              </a:rPr>
              <a:t>ξ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dirty="0">
                <a:latin typeface="Calibri"/>
                <a:cs typeface="Calibri"/>
              </a:rPr>
              <a:t>υ</a:t>
            </a:r>
            <a:r>
              <a:rPr sz="1400" spc="-10" dirty="0">
                <a:latin typeface="Calibri"/>
                <a:cs typeface="Calibri"/>
              </a:rPr>
              <a:t>μ</a:t>
            </a:r>
            <a:r>
              <a:rPr sz="1400" spc="-20" dirty="0">
                <a:latin typeface="Calibri"/>
                <a:cs typeface="Calibri"/>
              </a:rPr>
              <a:t>έ</a:t>
            </a:r>
            <a:r>
              <a:rPr sz="1400" spc="-10" dirty="0">
                <a:latin typeface="Calibri"/>
                <a:cs typeface="Calibri"/>
              </a:rPr>
              <a:t>να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35" dirty="0">
                <a:latin typeface="Calibri"/>
                <a:cs typeface="Calibri"/>
              </a:rPr>
              <a:t>α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ήμα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α.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13359" y="1624152"/>
            <a:ext cx="1180465" cy="831215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362585">
              <a:lnSpc>
                <a:spcPct val="100000"/>
              </a:lnSpc>
            </a:pPr>
            <a:r>
              <a:rPr sz="1550" b="1" spc="5" dirty="0">
                <a:solidFill>
                  <a:srgbClr val="FFFFFF"/>
                </a:solidFill>
                <a:latin typeface="Calibri"/>
                <a:cs typeface="Calibri"/>
              </a:rPr>
              <a:t>47.19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776476" y="1638363"/>
            <a:ext cx="4162425" cy="830580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0645" marR="991869">
              <a:lnSpc>
                <a:spcPct val="100000"/>
              </a:lnSpc>
            </a:pPr>
            <a:r>
              <a:rPr sz="1400" spc="-5" dirty="0">
                <a:latin typeface="Calibri"/>
                <a:cs typeface="Calibri"/>
              </a:rPr>
              <a:t>Ά</a:t>
            </a:r>
            <a:r>
              <a:rPr sz="1400" spc="-10" dirty="0">
                <a:latin typeface="Calibri"/>
                <a:cs typeface="Calibri"/>
              </a:rPr>
              <a:t>λ</a:t>
            </a:r>
            <a:r>
              <a:rPr sz="1400" spc="-3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ο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35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ιανι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ό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μπ</a:t>
            </a:r>
            <a:r>
              <a:rPr sz="1400" spc="-5" dirty="0">
                <a:latin typeface="Calibri"/>
                <a:cs typeface="Calibri"/>
              </a:rPr>
              <a:t>όρ</a:t>
            </a:r>
            <a:r>
              <a:rPr sz="1400" spc="-10" dirty="0">
                <a:latin typeface="Calibri"/>
                <a:cs typeface="Calibri"/>
              </a:rPr>
              <a:t>ιο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σε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μη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30" dirty="0">
                <a:latin typeface="Calibri"/>
                <a:cs typeface="Calibri"/>
              </a:rPr>
              <a:t>ξ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dirty="0">
                <a:latin typeface="Calibri"/>
                <a:cs typeface="Calibri"/>
              </a:rPr>
              <a:t>υ</a:t>
            </a:r>
            <a:r>
              <a:rPr sz="1400" spc="-10" dirty="0">
                <a:latin typeface="Calibri"/>
                <a:cs typeface="Calibri"/>
              </a:rPr>
              <a:t>μ</a:t>
            </a:r>
            <a:r>
              <a:rPr sz="1400" spc="-20" dirty="0">
                <a:latin typeface="Calibri"/>
                <a:cs typeface="Calibri"/>
              </a:rPr>
              <a:t>έ</a:t>
            </a:r>
            <a:r>
              <a:rPr sz="1400" spc="5" dirty="0">
                <a:latin typeface="Calibri"/>
                <a:cs typeface="Calibri"/>
              </a:rPr>
              <a:t>ν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35" dirty="0">
                <a:latin typeface="Calibri"/>
                <a:cs typeface="Calibri"/>
              </a:rPr>
              <a:t>α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ήμα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α</a:t>
            </a:r>
            <a:r>
              <a:rPr sz="1400" spc="-5" dirty="0">
                <a:latin typeface="Arial"/>
                <a:cs typeface="Arial"/>
              </a:rPr>
              <a:t>.</a:t>
            </a:r>
            <a:endParaRPr sz="14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021578" y="5303520"/>
            <a:ext cx="1180465" cy="831215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363220">
              <a:lnSpc>
                <a:spcPct val="100000"/>
              </a:lnSpc>
            </a:pP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47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6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285101" y="5316537"/>
            <a:ext cx="4035425" cy="830580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1915" marR="866775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ιανι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ό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μπ</a:t>
            </a:r>
            <a:r>
              <a:rPr sz="1400" spc="-5" dirty="0">
                <a:latin typeface="Calibri"/>
                <a:cs typeface="Calibri"/>
              </a:rPr>
              <a:t>όρ</a:t>
            </a:r>
            <a:r>
              <a:rPr sz="1400" spc="-10" dirty="0">
                <a:latin typeface="Calibri"/>
                <a:cs typeface="Calibri"/>
              </a:rPr>
              <a:t>ιο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βι</a:t>
            </a:r>
            <a:r>
              <a:rPr sz="1400" spc="-5" dirty="0">
                <a:latin typeface="Calibri"/>
                <a:cs typeface="Calibri"/>
              </a:rPr>
              <a:t>β</a:t>
            </a:r>
            <a:r>
              <a:rPr sz="1400" spc="-35" dirty="0">
                <a:latin typeface="Calibri"/>
                <a:cs typeface="Calibri"/>
              </a:rPr>
              <a:t>λ</a:t>
            </a:r>
            <a:r>
              <a:rPr sz="1400" spc="-5" dirty="0">
                <a:latin typeface="Calibri"/>
                <a:cs typeface="Calibri"/>
              </a:rPr>
              <a:t>ί</a:t>
            </a:r>
            <a:r>
              <a:rPr sz="1400" spc="-20" dirty="0">
                <a:latin typeface="Calibri"/>
                <a:cs typeface="Calibri"/>
              </a:rPr>
              <a:t>ω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σε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30" dirty="0">
                <a:latin typeface="Calibri"/>
                <a:cs typeface="Calibri"/>
              </a:rPr>
              <a:t>ξ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dirty="0">
                <a:latin typeface="Calibri"/>
                <a:cs typeface="Calibri"/>
              </a:rPr>
              <a:t>υ</a:t>
            </a:r>
            <a:r>
              <a:rPr sz="1400" spc="-10" dirty="0">
                <a:latin typeface="Calibri"/>
                <a:cs typeface="Calibri"/>
              </a:rPr>
              <a:t>μ</a:t>
            </a:r>
            <a:r>
              <a:rPr sz="1400" spc="-20" dirty="0">
                <a:latin typeface="Calibri"/>
                <a:cs typeface="Calibri"/>
              </a:rPr>
              <a:t>έ</a:t>
            </a:r>
            <a:r>
              <a:rPr sz="1400" spc="5" dirty="0">
                <a:latin typeface="Calibri"/>
                <a:cs typeface="Calibri"/>
              </a:rPr>
              <a:t>ν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35" dirty="0">
                <a:latin typeface="Calibri"/>
                <a:cs typeface="Calibri"/>
              </a:rPr>
              <a:t>α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ήμα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α.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6887" y="3119437"/>
            <a:ext cx="1222375" cy="563880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381000">
              <a:lnSpc>
                <a:spcPct val="100000"/>
              </a:lnSpc>
            </a:pPr>
            <a:r>
              <a:rPr sz="1550" b="1" spc="5" dirty="0">
                <a:solidFill>
                  <a:srgbClr val="FFFFFF"/>
                </a:solidFill>
                <a:latin typeface="Calibri"/>
                <a:cs typeface="Calibri"/>
              </a:rPr>
              <a:t>47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spc="5" dirty="0">
                <a:solidFill>
                  <a:srgbClr val="FFFFFF"/>
                </a:solidFill>
                <a:latin typeface="Calibri"/>
                <a:cs typeface="Calibri"/>
              </a:rPr>
              <a:t>6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86001" y="3159125"/>
            <a:ext cx="4027804" cy="523875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0645" marR="849630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ιανι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ό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μπ</a:t>
            </a:r>
            <a:r>
              <a:rPr sz="1400" spc="-5" dirty="0">
                <a:latin typeface="Calibri"/>
                <a:cs typeface="Calibri"/>
              </a:rPr>
              <a:t>όρ</a:t>
            </a:r>
            <a:r>
              <a:rPr sz="1400" spc="-10" dirty="0">
                <a:latin typeface="Calibri"/>
                <a:cs typeface="Calibri"/>
              </a:rPr>
              <a:t>ιο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αθλ</a:t>
            </a:r>
            <a:r>
              <a:rPr sz="1400" spc="-35" dirty="0">
                <a:latin typeface="Calibri"/>
                <a:cs typeface="Calibri"/>
              </a:rPr>
              <a:t>η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65" dirty="0">
                <a:latin typeface="Calibri"/>
                <a:cs typeface="Calibri"/>
              </a:rPr>
              <a:t>κ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10" dirty="0">
                <a:latin typeface="Calibri"/>
                <a:cs typeface="Calibri"/>
              </a:rPr>
              <a:t>ύ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30" dirty="0">
                <a:latin typeface="Calibri"/>
                <a:cs typeface="Calibri"/>
              </a:rPr>
              <a:t>ξ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10" dirty="0">
                <a:latin typeface="Calibri"/>
                <a:cs typeface="Calibri"/>
              </a:rPr>
              <a:t>π</a:t>
            </a:r>
            <a:r>
              <a:rPr sz="1400" spc="-35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ισμ</a:t>
            </a:r>
            <a:r>
              <a:rPr sz="1400" dirty="0">
                <a:latin typeface="Calibri"/>
                <a:cs typeface="Calibri"/>
              </a:rPr>
              <a:t>ο</a:t>
            </a:r>
            <a:r>
              <a:rPr sz="1400" spc="-10" dirty="0">
                <a:latin typeface="Calibri"/>
                <a:cs typeface="Calibri"/>
              </a:rPr>
              <a:t>ύ</a:t>
            </a:r>
            <a:r>
              <a:rPr sz="1400" spc="5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σε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30" dirty="0">
                <a:latin typeface="Calibri"/>
                <a:cs typeface="Calibri"/>
              </a:rPr>
              <a:t>ξ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ευ</a:t>
            </a:r>
            <a:r>
              <a:rPr sz="1400" spc="-10" dirty="0">
                <a:latin typeface="Calibri"/>
                <a:cs typeface="Calibri"/>
              </a:rPr>
              <a:t>μ</a:t>
            </a:r>
            <a:r>
              <a:rPr sz="1400" spc="-20" dirty="0">
                <a:latin typeface="Calibri"/>
                <a:cs typeface="Calibri"/>
              </a:rPr>
              <a:t>έ</a:t>
            </a:r>
            <a:r>
              <a:rPr sz="1400" spc="-10" dirty="0">
                <a:latin typeface="Calibri"/>
                <a:cs typeface="Calibri"/>
              </a:rPr>
              <a:t>να</a:t>
            </a:r>
            <a:r>
              <a:rPr sz="1400" spc="90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35" dirty="0">
                <a:latin typeface="Calibri"/>
                <a:cs typeface="Calibri"/>
              </a:rPr>
              <a:t>α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ήμα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dirty="0">
                <a:latin typeface="Calibri"/>
                <a:cs typeface="Calibri"/>
              </a:rPr>
              <a:t>α</a:t>
            </a:r>
            <a:r>
              <a:rPr sz="1400" spc="-5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25450" y="547751"/>
            <a:ext cx="10987405" cy="875030"/>
          </a:xfrm>
          <a:custGeom>
            <a:avLst/>
            <a:gdLst/>
            <a:ahLst/>
            <a:cxnLst/>
            <a:rect l="l" t="t" r="r" b="b"/>
            <a:pathLst>
              <a:path w="10987405" h="875030">
                <a:moveTo>
                  <a:pt x="10841355" y="0"/>
                </a:moveTo>
                <a:lnTo>
                  <a:pt x="0" y="0"/>
                </a:lnTo>
                <a:lnTo>
                  <a:pt x="0" y="728852"/>
                </a:lnTo>
                <a:lnTo>
                  <a:pt x="145783" y="874649"/>
                </a:lnTo>
                <a:lnTo>
                  <a:pt x="10987151" y="874649"/>
                </a:lnTo>
                <a:lnTo>
                  <a:pt x="10987151" y="145669"/>
                </a:lnTo>
                <a:lnTo>
                  <a:pt x="10841355" y="0"/>
                </a:lnTo>
                <a:close/>
              </a:path>
            </a:pathLst>
          </a:custGeom>
          <a:solidFill>
            <a:srgbClr val="3461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5090">
              <a:lnSpc>
                <a:spcPct val="100000"/>
              </a:lnSpc>
            </a:pPr>
            <a:r>
              <a:rPr spc="-10" dirty="0"/>
              <a:t>Δ</a:t>
            </a:r>
            <a:r>
              <a:rPr spc="5" dirty="0"/>
              <a:t>ε</a:t>
            </a:r>
            <a:r>
              <a:rPr dirty="0"/>
              <a:t>υτ</a:t>
            </a:r>
            <a:r>
              <a:rPr spc="5" dirty="0"/>
              <a:t>έ</a:t>
            </a:r>
            <a:r>
              <a:rPr dirty="0"/>
              <a:t>ρα</a:t>
            </a:r>
            <a:r>
              <a:rPr spc="-60" dirty="0"/>
              <a:t> </a:t>
            </a:r>
            <a:r>
              <a:rPr dirty="0"/>
              <a:t>18</a:t>
            </a:r>
            <a:r>
              <a:rPr spc="-30" dirty="0"/>
              <a:t> </a:t>
            </a:r>
            <a:r>
              <a:rPr dirty="0"/>
              <a:t>Ιαν</a:t>
            </a:r>
            <a:r>
              <a:rPr spc="5" dirty="0"/>
              <a:t>ο</a:t>
            </a:r>
            <a:r>
              <a:rPr dirty="0"/>
              <a:t>υαρίου</a:t>
            </a:r>
            <a:r>
              <a:rPr spc="-20" dirty="0"/>
              <a:t> </a:t>
            </a:r>
            <a:r>
              <a:rPr dirty="0"/>
              <a:t>2</a:t>
            </a:r>
            <a:r>
              <a:rPr spc="10" dirty="0"/>
              <a:t>0</a:t>
            </a:r>
            <a:r>
              <a:rPr dirty="0"/>
              <a:t>21</a:t>
            </a:r>
          </a:p>
        </p:txBody>
      </p:sp>
      <p:sp>
        <p:nvSpPr>
          <p:cNvPr id="6" name="object 6"/>
          <p:cNvSpPr/>
          <p:nvPr/>
        </p:nvSpPr>
        <p:spPr>
          <a:xfrm>
            <a:off x="496887" y="3811587"/>
            <a:ext cx="1236980" cy="538480"/>
          </a:xfrm>
          <a:custGeom>
            <a:avLst/>
            <a:gdLst/>
            <a:ahLst/>
            <a:cxnLst/>
            <a:rect l="l" t="t" r="r" b="b"/>
            <a:pathLst>
              <a:path w="1236980" h="538479">
                <a:moveTo>
                  <a:pt x="0" y="538162"/>
                </a:moveTo>
                <a:lnTo>
                  <a:pt x="1236662" y="538162"/>
                </a:lnTo>
                <a:lnTo>
                  <a:pt x="1236662" y="0"/>
                </a:lnTo>
                <a:lnTo>
                  <a:pt x="0" y="0"/>
                </a:lnTo>
                <a:lnTo>
                  <a:pt x="0" y="538162"/>
                </a:lnTo>
                <a:close/>
              </a:path>
            </a:pathLst>
          </a:custGeom>
          <a:solidFill>
            <a:srgbClr val="417A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74267" y="3986910"/>
            <a:ext cx="483870" cy="226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47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6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758950" y="3838575"/>
            <a:ext cx="4067175" cy="511175"/>
          </a:xfrm>
          <a:custGeom>
            <a:avLst/>
            <a:gdLst/>
            <a:ahLst/>
            <a:cxnLst/>
            <a:rect l="l" t="t" r="r" b="b"/>
            <a:pathLst>
              <a:path w="4067175" h="511175">
                <a:moveTo>
                  <a:pt x="0" y="511175"/>
                </a:moveTo>
                <a:lnTo>
                  <a:pt x="4067175" y="511175"/>
                </a:lnTo>
                <a:lnTo>
                  <a:pt x="4067175" y="0"/>
                </a:lnTo>
                <a:lnTo>
                  <a:pt x="0" y="0"/>
                </a:lnTo>
                <a:lnTo>
                  <a:pt x="0" y="511175"/>
                </a:lnTo>
                <a:close/>
              </a:path>
            </a:pathLst>
          </a:custGeom>
          <a:solidFill>
            <a:srgbClr val="BCDA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827402" y="3904869"/>
            <a:ext cx="3181350" cy="4159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ιανι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ό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μπ</a:t>
            </a:r>
            <a:r>
              <a:rPr sz="1400" spc="-5" dirty="0">
                <a:latin typeface="Calibri"/>
                <a:cs typeface="Calibri"/>
              </a:rPr>
              <a:t>όρ</a:t>
            </a:r>
            <a:r>
              <a:rPr sz="1400" spc="-10" dirty="0">
                <a:latin typeface="Calibri"/>
                <a:cs typeface="Calibri"/>
              </a:rPr>
              <a:t>ιο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40" dirty="0">
                <a:latin typeface="Calibri"/>
                <a:cs typeface="Calibri"/>
              </a:rPr>
              <a:t>π</a:t>
            </a:r>
            <a:r>
              <a:rPr sz="1400" spc="-10" dirty="0">
                <a:latin typeface="Calibri"/>
                <a:cs typeface="Calibri"/>
              </a:rPr>
              <a:t>αι</a:t>
            </a:r>
            <a:r>
              <a:rPr sz="1400" spc="-5" dirty="0">
                <a:latin typeface="Calibri"/>
                <a:cs typeface="Calibri"/>
              </a:rPr>
              <a:t>χνι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άθε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ί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25" dirty="0">
                <a:latin typeface="Calibri"/>
                <a:cs typeface="Calibri"/>
              </a:rPr>
              <a:t>υ</a:t>
            </a:r>
            <a:r>
              <a:rPr sz="1400" spc="-10" dirty="0">
                <a:latin typeface="Calibri"/>
                <a:cs typeface="Calibri"/>
              </a:rPr>
              <a:t>ς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σε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30" dirty="0">
                <a:latin typeface="Calibri"/>
                <a:cs typeface="Calibri"/>
              </a:rPr>
              <a:t>ξ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ευ</a:t>
            </a:r>
            <a:r>
              <a:rPr sz="1400" spc="-10" dirty="0">
                <a:latin typeface="Calibri"/>
                <a:cs typeface="Calibri"/>
              </a:rPr>
              <a:t>μ</a:t>
            </a:r>
            <a:r>
              <a:rPr sz="1400" spc="-20" dirty="0">
                <a:latin typeface="Calibri"/>
                <a:cs typeface="Calibri"/>
              </a:rPr>
              <a:t>έ</a:t>
            </a:r>
            <a:r>
              <a:rPr sz="1400" spc="-10" dirty="0">
                <a:latin typeface="Calibri"/>
                <a:cs typeface="Calibri"/>
              </a:rPr>
              <a:t>να</a:t>
            </a:r>
            <a:r>
              <a:rPr sz="1400" spc="90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35" dirty="0">
                <a:latin typeface="Calibri"/>
                <a:cs typeface="Calibri"/>
              </a:rPr>
              <a:t>α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ήμα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dirty="0">
                <a:latin typeface="Calibri"/>
                <a:cs typeface="Calibri"/>
              </a:rPr>
              <a:t>α</a:t>
            </a:r>
            <a:r>
              <a:rPr sz="1400" spc="-5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1154409" y="6463395"/>
            <a:ext cx="135890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dirty="0">
                <a:solidFill>
                  <a:srgbClr val="243355"/>
                </a:solidFill>
                <a:latin typeface="Arial"/>
                <a:cs typeface="Arial"/>
              </a:rPr>
              <a:pPr marL="25400">
                <a:lnSpc>
                  <a:spcPct val="100000"/>
                </a:lnSpc>
              </a:pPr>
              <a:t>7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96887" y="5094287"/>
            <a:ext cx="1184275" cy="574675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362585">
              <a:lnSpc>
                <a:spcPct val="100000"/>
              </a:lnSpc>
            </a:pPr>
            <a:r>
              <a:rPr sz="1550" b="1" spc="5" dirty="0">
                <a:solidFill>
                  <a:srgbClr val="FFFFFF"/>
                </a:solidFill>
                <a:latin typeface="Calibri"/>
                <a:cs typeface="Calibri"/>
              </a:rPr>
              <a:t>47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spc="5" dirty="0">
                <a:solidFill>
                  <a:srgbClr val="FFFFFF"/>
                </a:solidFill>
                <a:latin typeface="Calibri"/>
                <a:cs typeface="Calibri"/>
              </a:rPr>
              <a:t>7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19326" y="5089525"/>
            <a:ext cx="4081779" cy="579755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0645" marR="191135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ιανι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ό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μπ</a:t>
            </a:r>
            <a:r>
              <a:rPr sz="1400" spc="-5" dirty="0">
                <a:latin typeface="Calibri"/>
                <a:cs typeface="Calibri"/>
              </a:rPr>
              <a:t>όρ</a:t>
            </a:r>
            <a:r>
              <a:rPr sz="1400" spc="-10" dirty="0">
                <a:latin typeface="Calibri"/>
                <a:cs typeface="Calibri"/>
              </a:rPr>
              <a:t>ιο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υ</a:t>
            </a:r>
            <a:r>
              <a:rPr sz="1400" spc="-10" dirty="0">
                <a:latin typeface="Calibri"/>
                <a:cs typeface="Calibri"/>
              </a:rPr>
              <a:t>π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10" dirty="0">
                <a:latin typeface="Calibri"/>
                <a:cs typeface="Calibri"/>
              </a:rPr>
              <a:t>ημά</a:t>
            </a:r>
            <a:r>
              <a:rPr sz="1400" spc="-20" dirty="0">
                <a:latin typeface="Calibri"/>
                <a:cs typeface="Calibri"/>
              </a:rPr>
              <a:t>τω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65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αι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ρ</a:t>
            </a:r>
            <a:r>
              <a:rPr sz="1400" spc="-10" dirty="0">
                <a:latin typeface="Calibri"/>
                <a:cs typeface="Calibri"/>
              </a:rPr>
              <a:t>μά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30" dirty="0">
                <a:latin typeface="Calibri"/>
                <a:cs typeface="Calibri"/>
              </a:rPr>
              <a:t>ι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-20" dirty="0">
                <a:latin typeface="Calibri"/>
                <a:cs typeface="Calibri"/>
              </a:rPr>
              <a:t>ω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δώ</a:t>
            </a:r>
            <a:r>
              <a:rPr sz="1400" spc="-10" dirty="0">
                <a:latin typeface="Calibri"/>
                <a:cs typeface="Calibri"/>
              </a:rPr>
              <a:t>ν σε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30" dirty="0">
                <a:latin typeface="Calibri"/>
                <a:cs typeface="Calibri"/>
              </a:rPr>
              <a:t>ξ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ευ</a:t>
            </a:r>
            <a:r>
              <a:rPr sz="1400" spc="15" dirty="0">
                <a:latin typeface="Calibri"/>
                <a:cs typeface="Calibri"/>
              </a:rPr>
              <a:t>μ</a:t>
            </a:r>
            <a:r>
              <a:rPr sz="1400" spc="-25" dirty="0">
                <a:latin typeface="Calibri"/>
                <a:cs typeface="Calibri"/>
              </a:rPr>
              <a:t>έ</a:t>
            </a:r>
            <a:r>
              <a:rPr sz="1400" spc="-10" dirty="0">
                <a:latin typeface="Calibri"/>
                <a:cs typeface="Calibri"/>
              </a:rPr>
              <a:t>να</a:t>
            </a:r>
            <a:r>
              <a:rPr sz="1400" spc="90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35" dirty="0">
                <a:latin typeface="Calibri"/>
                <a:cs typeface="Calibri"/>
              </a:rPr>
              <a:t>α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ήμα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dirty="0">
                <a:latin typeface="Calibri"/>
                <a:cs typeface="Calibri"/>
              </a:rPr>
              <a:t>α</a:t>
            </a:r>
            <a:r>
              <a:rPr sz="1400" spc="-5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943600" y="1636776"/>
            <a:ext cx="1132205" cy="609600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339090">
              <a:lnSpc>
                <a:spcPct val="100000"/>
              </a:lnSpc>
            </a:pP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47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7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943600" y="2443162"/>
            <a:ext cx="1132205" cy="627380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339090">
              <a:lnSpc>
                <a:spcPct val="100000"/>
              </a:lnSpc>
            </a:pP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47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7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6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154926" y="1636776"/>
            <a:ext cx="4065904" cy="596900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1915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ιανι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ό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30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μπ</a:t>
            </a:r>
            <a:r>
              <a:rPr sz="1400" spc="-5" dirty="0">
                <a:latin typeface="Calibri"/>
                <a:cs typeface="Calibri"/>
              </a:rPr>
              <a:t>όρ</a:t>
            </a:r>
            <a:r>
              <a:rPr sz="1400" spc="-10" dirty="0">
                <a:latin typeface="Calibri"/>
                <a:cs typeface="Calibri"/>
              </a:rPr>
              <a:t>ιο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αλ</a:t>
            </a:r>
            <a:r>
              <a:rPr sz="1400" spc="-30" dirty="0">
                <a:latin typeface="Calibri"/>
                <a:cs typeface="Calibri"/>
              </a:rPr>
              <a:t>λ</a:t>
            </a:r>
            <a:r>
              <a:rPr sz="1400" spc="-25" dirty="0">
                <a:latin typeface="Calibri"/>
                <a:cs typeface="Calibri"/>
              </a:rPr>
              <a:t>υ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85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αι</a:t>
            </a:r>
            <a:r>
              <a:rPr sz="1400" spc="4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25" dirty="0">
                <a:latin typeface="Calibri"/>
                <a:cs typeface="Calibri"/>
              </a:rPr>
              <a:t>ώ</a:t>
            </a:r>
            <a:r>
              <a:rPr sz="1400" spc="-10" dirty="0">
                <a:latin typeface="Calibri"/>
                <a:cs typeface="Calibri"/>
              </a:rPr>
              <a:t>ν</a:t>
            </a:r>
            <a:endParaRPr sz="1400">
              <a:latin typeface="Calibri"/>
              <a:cs typeface="Calibri"/>
            </a:endParaRPr>
          </a:p>
          <a:p>
            <a:pPr marL="81915">
              <a:lnSpc>
                <a:spcPct val="100000"/>
              </a:lnSpc>
            </a:pP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αλ</a:t>
            </a:r>
            <a:r>
              <a:rPr sz="1400" spc="-35" dirty="0">
                <a:latin typeface="Calibri"/>
                <a:cs typeface="Calibri"/>
              </a:rPr>
              <a:t>λ</a:t>
            </a:r>
            <a:r>
              <a:rPr sz="1400" spc="-20" dirty="0">
                <a:latin typeface="Calibri"/>
                <a:cs typeface="Calibri"/>
              </a:rPr>
              <a:t>ω</a:t>
            </a:r>
            <a:r>
              <a:rPr sz="1400" spc="-10" dirty="0">
                <a:latin typeface="Calibri"/>
                <a:cs typeface="Calibri"/>
              </a:rPr>
              <a:t>πισμ</a:t>
            </a:r>
            <a:r>
              <a:rPr sz="1400" dirty="0">
                <a:latin typeface="Calibri"/>
                <a:cs typeface="Calibri"/>
              </a:rPr>
              <a:t>ο</a:t>
            </a:r>
            <a:r>
              <a:rPr sz="1400" spc="-10" dirty="0">
                <a:latin typeface="Calibri"/>
                <a:cs typeface="Calibri"/>
              </a:rPr>
              <a:t>ύ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σε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30" dirty="0">
                <a:latin typeface="Calibri"/>
                <a:cs typeface="Calibri"/>
              </a:rPr>
              <a:t>ξ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dirty="0">
                <a:latin typeface="Calibri"/>
                <a:cs typeface="Calibri"/>
              </a:rPr>
              <a:t>υ</a:t>
            </a:r>
            <a:r>
              <a:rPr sz="1400" spc="-10" dirty="0">
                <a:latin typeface="Calibri"/>
                <a:cs typeface="Calibri"/>
              </a:rPr>
              <a:t>μ</a:t>
            </a:r>
            <a:r>
              <a:rPr sz="1400" spc="-20" dirty="0">
                <a:latin typeface="Calibri"/>
                <a:cs typeface="Calibri"/>
              </a:rPr>
              <a:t>έ</a:t>
            </a:r>
            <a:r>
              <a:rPr sz="1400" spc="5" dirty="0">
                <a:latin typeface="Calibri"/>
                <a:cs typeface="Calibri"/>
              </a:rPr>
              <a:t>ν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90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35" dirty="0">
                <a:latin typeface="Calibri"/>
                <a:cs typeface="Calibri"/>
              </a:rPr>
              <a:t>α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ήμα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5" dirty="0">
                <a:latin typeface="Calibri"/>
                <a:cs typeface="Calibri"/>
              </a:rPr>
              <a:t>α</a:t>
            </a:r>
            <a:r>
              <a:rPr sz="1400" spc="-5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140575" y="2466975"/>
            <a:ext cx="4079875" cy="628650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1915" marR="604520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ιανι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ό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μπ</a:t>
            </a:r>
            <a:r>
              <a:rPr sz="1400" spc="-5" dirty="0">
                <a:latin typeface="Calibri"/>
                <a:cs typeface="Calibri"/>
              </a:rPr>
              <a:t>όρ</a:t>
            </a:r>
            <a:r>
              <a:rPr sz="1400" spc="-10" dirty="0">
                <a:latin typeface="Calibri"/>
                <a:cs typeface="Calibri"/>
              </a:rPr>
              <a:t>ιο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35" dirty="0">
                <a:latin typeface="Calibri"/>
                <a:cs typeface="Calibri"/>
              </a:rPr>
              <a:t>λ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70" dirty="0">
                <a:latin typeface="Calibri"/>
                <a:cs typeface="Calibri"/>
              </a:rPr>
              <a:t>υ</a:t>
            </a:r>
            <a:r>
              <a:rPr sz="1400" spc="-35" dirty="0">
                <a:latin typeface="Calibri"/>
                <a:cs typeface="Calibri"/>
              </a:rPr>
              <a:t>λ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25" dirty="0">
                <a:latin typeface="Calibri"/>
                <a:cs typeface="Calibri"/>
              </a:rPr>
              <a:t>υ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ώ</a:t>
            </a:r>
            <a:r>
              <a:rPr sz="1400" spc="-5" dirty="0">
                <a:latin typeface="Calibri"/>
                <a:cs typeface="Calibri"/>
              </a:rPr>
              <a:t>ν,</a:t>
            </a:r>
            <a:r>
              <a:rPr sz="1400" spc="7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φ</a:t>
            </a:r>
            <a:r>
              <a:rPr sz="1400" spc="-25" dirty="0">
                <a:latin typeface="Calibri"/>
                <a:cs typeface="Calibri"/>
              </a:rPr>
              <a:t>υτ</a:t>
            </a:r>
            <a:r>
              <a:rPr sz="1400" spc="-20" dirty="0">
                <a:latin typeface="Calibri"/>
                <a:cs typeface="Calibri"/>
              </a:rPr>
              <a:t>ώ</a:t>
            </a:r>
            <a:r>
              <a:rPr sz="1400" spc="-5" dirty="0">
                <a:latin typeface="Calibri"/>
                <a:cs typeface="Calibri"/>
              </a:rPr>
              <a:t>ν,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σπ</a:t>
            </a:r>
            <a:r>
              <a:rPr sz="1400" dirty="0">
                <a:latin typeface="Calibri"/>
                <a:cs typeface="Calibri"/>
              </a:rPr>
              <a:t>ό</a:t>
            </a:r>
            <a:r>
              <a:rPr sz="1400" spc="-5" dirty="0">
                <a:latin typeface="Calibri"/>
                <a:cs typeface="Calibri"/>
              </a:rPr>
              <a:t>ρ</a:t>
            </a:r>
            <a:r>
              <a:rPr sz="1400" spc="-20" dirty="0">
                <a:latin typeface="Calibri"/>
                <a:cs typeface="Calibri"/>
              </a:rPr>
              <a:t>ω</a:t>
            </a:r>
            <a:r>
              <a:rPr sz="1400" spc="-5" dirty="0">
                <a:latin typeface="Calibri"/>
                <a:cs typeface="Calibri"/>
              </a:rPr>
              <a:t>ν, </a:t>
            </a:r>
            <a:r>
              <a:rPr sz="1400" spc="-35" dirty="0">
                <a:latin typeface="Calibri"/>
                <a:cs typeface="Calibri"/>
              </a:rPr>
              <a:t>λ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35" dirty="0">
                <a:latin typeface="Calibri"/>
                <a:cs typeface="Calibri"/>
              </a:rPr>
              <a:t>πα</a:t>
            </a:r>
            <a:r>
              <a:rPr sz="1400" spc="-10" dirty="0">
                <a:latin typeface="Calibri"/>
                <a:cs typeface="Calibri"/>
              </a:rPr>
              <a:t>σμά</a:t>
            </a:r>
            <a:r>
              <a:rPr sz="1400" spc="-20" dirty="0">
                <a:latin typeface="Calibri"/>
                <a:cs typeface="Calibri"/>
              </a:rPr>
              <a:t>τω</a:t>
            </a:r>
            <a:r>
              <a:rPr sz="1400" spc="-5" dirty="0">
                <a:latin typeface="Calibri"/>
                <a:cs typeface="Calibri"/>
              </a:rPr>
              <a:t>ν,</a:t>
            </a:r>
            <a:r>
              <a:rPr sz="1400" spc="50" dirty="0">
                <a:latin typeface="Calibri"/>
                <a:cs typeface="Calibri"/>
              </a:rPr>
              <a:t> </a:t>
            </a:r>
            <a:r>
              <a:rPr sz="1400" spc="-60" dirty="0">
                <a:latin typeface="Calibri"/>
                <a:cs typeface="Calibri"/>
              </a:rPr>
              <a:t>ζ</a:t>
            </a:r>
            <a:r>
              <a:rPr sz="1400" spc="-20" dirty="0">
                <a:latin typeface="Calibri"/>
                <a:cs typeface="Calibri"/>
              </a:rPr>
              <a:t>ώω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σ</a:t>
            </a:r>
            <a:r>
              <a:rPr sz="1400" spc="-20" dirty="0">
                <a:latin typeface="Calibri"/>
                <a:cs typeface="Calibri"/>
              </a:rPr>
              <a:t>υ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ρο</a:t>
            </a:r>
            <a:r>
              <a:rPr sz="1400" spc="-10" dirty="0">
                <a:latin typeface="Calibri"/>
                <a:cs typeface="Calibri"/>
              </a:rPr>
              <a:t>φιάς</a:t>
            </a:r>
            <a:r>
              <a:rPr sz="1400" spc="45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αι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χετ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0" dirty="0">
                <a:latin typeface="Calibri"/>
                <a:cs typeface="Calibri"/>
              </a:rPr>
              <a:t>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60" dirty="0">
                <a:latin typeface="Calibri"/>
                <a:cs typeface="Calibri"/>
              </a:rPr>
              <a:t>ζ</a:t>
            </a:r>
            <a:r>
              <a:rPr sz="1400" spc="-20" dirty="0">
                <a:latin typeface="Calibri"/>
                <a:cs typeface="Calibri"/>
              </a:rPr>
              <a:t>ω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ρο</a:t>
            </a:r>
            <a:r>
              <a:rPr sz="1400" spc="-10" dirty="0">
                <a:latin typeface="Calibri"/>
                <a:cs typeface="Calibri"/>
              </a:rPr>
              <a:t>φ</a:t>
            </a:r>
            <a:r>
              <a:rPr sz="1400" spc="-20" dirty="0">
                <a:latin typeface="Calibri"/>
                <a:cs typeface="Calibri"/>
              </a:rPr>
              <a:t>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σε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30" dirty="0">
                <a:latin typeface="Calibri"/>
                <a:cs typeface="Calibri"/>
              </a:rPr>
              <a:t>ξ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ευ</a:t>
            </a:r>
            <a:r>
              <a:rPr sz="1400" spc="15" dirty="0">
                <a:latin typeface="Calibri"/>
                <a:cs typeface="Calibri"/>
              </a:rPr>
              <a:t>μ</a:t>
            </a:r>
            <a:r>
              <a:rPr sz="1400" spc="-25" dirty="0">
                <a:latin typeface="Calibri"/>
                <a:cs typeface="Calibri"/>
              </a:rPr>
              <a:t>έ</a:t>
            </a:r>
            <a:r>
              <a:rPr sz="1400" spc="-10" dirty="0">
                <a:latin typeface="Calibri"/>
                <a:cs typeface="Calibri"/>
              </a:rPr>
              <a:t>να</a:t>
            </a:r>
            <a:r>
              <a:rPr sz="1400" spc="90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35" dirty="0">
                <a:latin typeface="Calibri"/>
                <a:cs typeface="Calibri"/>
              </a:rPr>
              <a:t>α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ήμα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15" dirty="0">
                <a:latin typeface="Calibri"/>
                <a:cs typeface="Calibri"/>
              </a:rPr>
              <a:t>α</a:t>
            </a:r>
            <a:r>
              <a:rPr sz="1400" spc="-5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96887" y="4459223"/>
            <a:ext cx="1211580" cy="530225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377825">
              <a:lnSpc>
                <a:spcPct val="100000"/>
              </a:lnSpc>
            </a:pP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47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7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758950" y="4459223"/>
            <a:ext cx="4056379" cy="530225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0645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ιανι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ό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30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μπ</a:t>
            </a:r>
            <a:r>
              <a:rPr sz="1400" spc="-5" dirty="0">
                <a:latin typeface="Calibri"/>
                <a:cs typeface="Calibri"/>
              </a:rPr>
              <a:t>όρ</a:t>
            </a:r>
            <a:r>
              <a:rPr sz="1400" spc="-10" dirty="0">
                <a:latin typeface="Calibri"/>
                <a:cs typeface="Calibri"/>
              </a:rPr>
              <a:t>ιο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-25" dirty="0">
                <a:latin typeface="Calibri"/>
                <a:cs typeface="Calibri"/>
              </a:rPr>
              <a:t>δυ</a:t>
            </a:r>
            <a:r>
              <a:rPr sz="1400" spc="-10" dirty="0">
                <a:latin typeface="Calibri"/>
                <a:cs typeface="Calibri"/>
              </a:rPr>
              <a:t>μά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25" dirty="0">
                <a:latin typeface="Calibri"/>
                <a:cs typeface="Calibri"/>
              </a:rPr>
              <a:t>ω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6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σε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35" dirty="0">
                <a:latin typeface="Calibri"/>
                <a:cs typeface="Calibri"/>
              </a:rPr>
              <a:t>ξ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ευ</a:t>
            </a:r>
            <a:r>
              <a:rPr sz="1400" spc="5" dirty="0">
                <a:latin typeface="Calibri"/>
                <a:cs typeface="Calibri"/>
              </a:rPr>
              <a:t>μ</a:t>
            </a:r>
            <a:r>
              <a:rPr sz="1400" spc="-25" dirty="0">
                <a:latin typeface="Calibri"/>
                <a:cs typeface="Calibri"/>
              </a:rPr>
              <a:t>έ</a:t>
            </a:r>
            <a:r>
              <a:rPr sz="1400" spc="-10" dirty="0">
                <a:latin typeface="Calibri"/>
                <a:cs typeface="Calibri"/>
              </a:rPr>
              <a:t>να</a:t>
            </a:r>
            <a:endParaRPr sz="1400">
              <a:latin typeface="Calibri"/>
              <a:cs typeface="Calibri"/>
            </a:endParaRPr>
          </a:p>
          <a:p>
            <a:pPr marL="80645">
              <a:lnSpc>
                <a:spcPct val="100000"/>
              </a:lnSpc>
            </a:pP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35" dirty="0">
                <a:latin typeface="Calibri"/>
                <a:cs typeface="Calibri"/>
              </a:rPr>
              <a:t>α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ήμα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α.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930900" y="3159125"/>
            <a:ext cx="1132205" cy="590550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339090">
              <a:lnSpc>
                <a:spcPct val="100000"/>
              </a:lnSpc>
            </a:pP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47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7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7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153275" y="3198876"/>
            <a:ext cx="4067175" cy="536575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1915" marR="614045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ιανι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ό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μπ</a:t>
            </a:r>
            <a:r>
              <a:rPr sz="1400" spc="-5" dirty="0">
                <a:latin typeface="Calibri"/>
                <a:cs typeface="Calibri"/>
              </a:rPr>
              <a:t>όρ</a:t>
            </a:r>
            <a:r>
              <a:rPr sz="1400" spc="-10" dirty="0">
                <a:latin typeface="Calibri"/>
                <a:cs typeface="Calibri"/>
              </a:rPr>
              <a:t>ιο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ρο</a:t>
            </a:r>
            <a:r>
              <a:rPr sz="1400" spc="-35" dirty="0">
                <a:latin typeface="Calibri"/>
                <a:cs typeface="Calibri"/>
              </a:rPr>
              <a:t>λ</a:t>
            </a:r>
            <a:r>
              <a:rPr sz="1400" spc="-5" dirty="0">
                <a:latin typeface="Calibri"/>
                <a:cs typeface="Calibri"/>
              </a:rPr>
              <a:t>ογι</a:t>
            </a:r>
            <a:r>
              <a:rPr sz="1400" spc="-20" dirty="0">
                <a:latin typeface="Calibri"/>
                <a:cs typeface="Calibri"/>
              </a:rPr>
              <a:t>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75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αι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10" dirty="0">
                <a:latin typeface="Calibri"/>
                <a:cs typeface="Calibri"/>
              </a:rPr>
              <a:t>σμημά</a:t>
            </a:r>
            <a:r>
              <a:rPr sz="1400" spc="-20" dirty="0">
                <a:latin typeface="Calibri"/>
                <a:cs typeface="Calibri"/>
              </a:rPr>
              <a:t>τω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σε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30" dirty="0">
                <a:latin typeface="Calibri"/>
                <a:cs typeface="Calibri"/>
              </a:rPr>
              <a:t>ξ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ευ</a:t>
            </a:r>
            <a:r>
              <a:rPr sz="1400" spc="-10" dirty="0">
                <a:latin typeface="Calibri"/>
                <a:cs typeface="Calibri"/>
              </a:rPr>
              <a:t>μ</a:t>
            </a:r>
            <a:r>
              <a:rPr sz="1400" spc="-20" dirty="0">
                <a:latin typeface="Calibri"/>
                <a:cs typeface="Calibri"/>
              </a:rPr>
              <a:t>έ</a:t>
            </a:r>
            <a:r>
              <a:rPr sz="1400" spc="-10" dirty="0">
                <a:latin typeface="Calibri"/>
                <a:cs typeface="Calibri"/>
              </a:rPr>
              <a:t>να</a:t>
            </a:r>
            <a:r>
              <a:rPr sz="1400" spc="90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35" dirty="0">
                <a:latin typeface="Calibri"/>
                <a:cs typeface="Calibri"/>
              </a:rPr>
              <a:t>α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ήμα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dirty="0">
                <a:latin typeface="Calibri"/>
                <a:cs typeface="Calibri"/>
              </a:rPr>
              <a:t>α</a:t>
            </a:r>
            <a:r>
              <a:rPr sz="1400" spc="-5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943600" y="3835400"/>
            <a:ext cx="1136650" cy="631825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339725">
              <a:lnSpc>
                <a:spcPct val="100000"/>
              </a:lnSpc>
            </a:pPr>
            <a:r>
              <a:rPr sz="1550" b="1" spc="5" dirty="0">
                <a:solidFill>
                  <a:srgbClr val="FFFFFF"/>
                </a:solidFill>
                <a:latin typeface="Calibri"/>
                <a:cs typeface="Calibri"/>
              </a:rPr>
              <a:t>47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spc="5" dirty="0">
                <a:solidFill>
                  <a:srgbClr val="FFFFFF"/>
                </a:solidFill>
                <a:latin typeface="Calibri"/>
                <a:cs typeface="Calibri"/>
              </a:rPr>
              <a:t>7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175500" y="3821112"/>
            <a:ext cx="4044950" cy="646430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1915" marR="537845">
              <a:lnSpc>
                <a:spcPct val="100000"/>
              </a:lnSpc>
            </a:pPr>
            <a:r>
              <a:rPr sz="1400" spc="-5" dirty="0">
                <a:latin typeface="Calibri"/>
                <a:cs typeface="Calibri"/>
              </a:rPr>
              <a:t>Ά</a:t>
            </a:r>
            <a:r>
              <a:rPr sz="1400" spc="-10" dirty="0">
                <a:latin typeface="Calibri"/>
                <a:cs typeface="Calibri"/>
              </a:rPr>
              <a:t>λ</a:t>
            </a:r>
            <a:r>
              <a:rPr sz="1400" spc="-3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ο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35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ιανι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ό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μπ</a:t>
            </a:r>
            <a:r>
              <a:rPr sz="1400" spc="-5" dirty="0">
                <a:latin typeface="Calibri"/>
                <a:cs typeface="Calibri"/>
              </a:rPr>
              <a:t>όρ</a:t>
            </a:r>
            <a:r>
              <a:rPr sz="1400" spc="-10" dirty="0">
                <a:latin typeface="Calibri"/>
                <a:cs typeface="Calibri"/>
              </a:rPr>
              <a:t>ιο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25" dirty="0">
                <a:latin typeface="Calibri"/>
                <a:cs typeface="Calibri"/>
              </a:rPr>
              <a:t>ι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25" dirty="0">
                <a:latin typeface="Calibri"/>
                <a:cs typeface="Calibri"/>
              </a:rPr>
              <a:t>ύ</a:t>
            </a:r>
            <a:r>
              <a:rPr sz="1400" spc="-5" dirty="0">
                <a:latin typeface="Calibri"/>
                <a:cs typeface="Calibri"/>
              </a:rPr>
              <a:t>ργι</a:t>
            </a:r>
            <a:r>
              <a:rPr sz="1400" spc="-20" dirty="0">
                <a:latin typeface="Calibri"/>
                <a:cs typeface="Calibri"/>
              </a:rPr>
              <a:t>ω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σε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30" dirty="0">
                <a:latin typeface="Calibri"/>
                <a:cs typeface="Calibri"/>
              </a:rPr>
              <a:t>ξ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ευ</a:t>
            </a:r>
            <a:r>
              <a:rPr sz="1400" spc="-10" dirty="0">
                <a:latin typeface="Calibri"/>
                <a:cs typeface="Calibri"/>
              </a:rPr>
              <a:t>μ</a:t>
            </a:r>
            <a:r>
              <a:rPr sz="1400" spc="-20" dirty="0">
                <a:latin typeface="Calibri"/>
                <a:cs typeface="Calibri"/>
              </a:rPr>
              <a:t>έ</a:t>
            </a:r>
            <a:r>
              <a:rPr sz="1400" spc="-10" dirty="0">
                <a:latin typeface="Calibri"/>
                <a:cs typeface="Calibri"/>
              </a:rPr>
              <a:t>να</a:t>
            </a:r>
            <a:r>
              <a:rPr sz="1400" spc="90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35" dirty="0">
                <a:latin typeface="Calibri"/>
                <a:cs typeface="Calibri"/>
              </a:rPr>
              <a:t>α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ήμα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α,</a:t>
            </a:r>
            <a:r>
              <a:rPr sz="1400" spc="8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20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ό</a:t>
            </a:r>
            <a:r>
              <a:rPr sz="1400" spc="-10" dirty="0">
                <a:latin typeface="Calibri"/>
                <a:cs typeface="Calibri"/>
              </a:rPr>
              <a:t>ς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από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35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ιανι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ό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μπ</a:t>
            </a:r>
            <a:r>
              <a:rPr sz="1400" spc="-5" dirty="0">
                <a:latin typeface="Calibri"/>
                <a:cs typeface="Calibri"/>
              </a:rPr>
              <a:t>όρ</a:t>
            </a:r>
            <a:r>
              <a:rPr sz="1400" spc="-10" dirty="0">
                <a:latin typeface="Calibri"/>
                <a:cs typeface="Calibri"/>
              </a:rPr>
              <a:t>ιο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υ</a:t>
            </a:r>
            <a:r>
              <a:rPr sz="1400" spc="-35" dirty="0">
                <a:latin typeface="Calibri"/>
                <a:cs typeface="Calibri"/>
              </a:rPr>
              <a:t>λ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60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αθα</a:t>
            </a:r>
            <a:r>
              <a:rPr sz="1400" spc="-5" dirty="0">
                <a:latin typeface="Calibri"/>
                <a:cs typeface="Calibri"/>
              </a:rPr>
              <a:t>ρ</a:t>
            </a:r>
            <a:r>
              <a:rPr sz="1400" spc="-10" dirty="0">
                <a:latin typeface="Calibri"/>
                <a:cs typeface="Calibri"/>
              </a:rPr>
              <a:t>ισμ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10" dirty="0">
                <a:latin typeface="Calibri"/>
                <a:cs typeface="Calibri"/>
              </a:rPr>
              <a:t>ύ</a:t>
            </a:r>
            <a:r>
              <a:rPr sz="1400" spc="-5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91324" y="2407869"/>
            <a:ext cx="1202690" cy="583565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371475">
              <a:lnSpc>
                <a:spcPct val="100000"/>
              </a:lnSpc>
            </a:pP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47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63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763776" y="2435225"/>
            <a:ext cx="4050029" cy="555625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0645" marR="189865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ιανι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ό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μπ</a:t>
            </a:r>
            <a:r>
              <a:rPr sz="1400" spc="-5" dirty="0">
                <a:latin typeface="Calibri"/>
                <a:cs typeface="Calibri"/>
              </a:rPr>
              <a:t>όρ</a:t>
            </a:r>
            <a:r>
              <a:rPr sz="1400" spc="-10" dirty="0">
                <a:latin typeface="Calibri"/>
                <a:cs typeface="Calibri"/>
              </a:rPr>
              <a:t>ιο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γ</a:t>
            </a:r>
            <a:r>
              <a:rPr sz="1400" spc="-30" dirty="0">
                <a:latin typeface="Calibri"/>
                <a:cs typeface="Calibri"/>
              </a:rPr>
              <a:t>γ</a:t>
            </a:r>
            <a:r>
              <a:rPr sz="1400" spc="-5" dirty="0">
                <a:latin typeface="Calibri"/>
                <a:cs typeface="Calibri"/>
              </a:rPr>
              <a:t>ρ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5" dirty="0">
                <a:latin typeface="Calibri"/>
                <a:cs typeface="Calibri"/>
              </a:rPr>
              <a:t>φ</a:t>
            </a:r>
            <a:r>
              <a:rPr sz="1400" spc="-20" dirty="0">
                <a:latin typeface="Calibri"/>
                <a:cs typeface="Calibri"/>
              </a:rPr>
              <a:t>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μ</a:t>
            </a:r>
            <a:r>
              <a:rPr sz="1400" dirty="0">
                <a:latin typeface="Calibri"/>
                <a:cs typeface="Calibri"/>
              </a:rPr>
              <a:t>ο</a:t>
            </a:r>
            <a:r>
              <a:rPr sz="1400" spc="-25" dirty="0">
                <a:latin typeface="Calibri"/>
                <a:cs typeface="Calibri"/>
              </a:rPr>
              <a:t>υ</a:t>
            </a:r>
            <a:r>
              <a:rPr sz="1400" spc="-10" dirty="0">
                <a:latin typeface="Calibri"/>
                <a:cs typeface="Calibri"/>
              </a:rPr>
              <a:t>σι</a:t>
            </a:r>
            <a:r>
              <a:rPr sz="1400" spc="-2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ής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αι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65" dirty="0">
                <a:latin typeface="Calibri"/>
                <a:cs typeface="Calibri"/>
              </a:rPr>
              <a:t>κ</a:t>
            </a:r>
            <a:r>
              <a:rPr sz="1400" spc="-5" dirty="0">
                <a:latin typeface="Calibri"/>
                <a:cs typeface="Calibri"/>
              </a:rPr>
              <a:t>ό</a:t>
            </a:r>
            <a:r>
              <a:rPr sz="1400" spc="-10" dirty="0">
                <a:latin typeface="Calibri"/>
                <a:cs typeface="Calibri"/>
              </a:rPr>
              <a:t>νας</a:t>
            </a:r>
            <a:r>
              <a:rPr sz="1400" spc="4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σε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30" dirty="0">
                <a:latin typeface="Calibri"/>
                <a:cs typeface="Calibri"/>
              </a:rPr>
              <a:t>ξ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ευ</a:t>
            </a:r>
            <a:r>
              <a:rPr sz="1400" spc="-10" dirty="0">
                <a:latin typeface="Calibri"/>
                <a:cs typeface="Calibri"/>
              </a:rPr>
              <a:t>μ</a:t>
            </a:r>
            <a:r>
              <a:rPr sz="1400" spc="-20" dirty="0">
                <a:latin typeface="Calibri"/>
                <a:cs typeface="Calibri"/>
              </a:rPr>
              <a:t>έ</a:t>
            </a:r>
            <a:r>
              <a:rPr sz="1400" spc="-10" dirty="0">
                <a:latin typeface="Calibri"/>
                <a:cs typeface="Calibri"/>
              </a:rPr>
              <a:t>να</a:t>
            </a:r>
            <a:r>
              <a:rPr sz="1400" spc="90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35" dirty="0">
                <a:latin typeface="Calibri"/>
                <a:cs typeface="Calibri"/>
              </a:rPr>
              <a:t>α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ήμα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dirty="0">
                <a:latin typeface="Calibri"/>
                <a:cs typeface="Calibri"/>
              </a:rPr>
              <a:t>α</a:t>
            </a:r>
            <a:r>
              <a:rPr sz="1400" spc="-5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90537" y="1622425"/>
            <a:ext cx="1200150" cy="676275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243840">
              <a:lnSpc>
                <a:spcPct val="100000"/>
              </a:lnSpc>
            </a:pP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47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62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6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758950" y="1636712"/>
            <a:ext cx="4041775" cy="636905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0645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ιανι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ό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μπ</a:t>
            </a:r>
            <a:r>
              <a:rPr sz="1400" spc="-5" dirty="0">
                <a:latin typeface="Calibri"/>
                <a:cs typeface="Calibri"/>
              </a:rPr>
              <a:t>όρ</a:t>
            </a:r>
            <a:r>
              <a:rPr sz="1400" spc="-10" dirty="0">
                <a:latin typeface="Calibri"/>
                <a:cs typeface="Calibri"/>
              </a:rPr>
              <a:t>ιο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55" dirty="0">
                <a:latin typeface="Calibri"/>
                <a:cs typeface="Calibri"/>
              </a:rPr>
              <a:t>χ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dirty="0">
                <a:latin typeface="Calibri"/>
                <a:cs typeface="Calibri"/>
              </a:rPr>
              <a:t>ρ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0" dirty="0">
                <a:latin typeface="Calibri"/>
                <a:cs typeface="Calibri"/>
              </a:rPr>
              <a:t>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δώ</a:t>
            </a:r>
            <a:r>
              <a:rPr sz="1400" spc="0" dirty="0">
                <a:latin typeface="Calibri"/>
                <a:cs typeface="Calibri"/>
              </a:rPr>
              <a:t>ν</a:t>
            </a:r>
            <a:r>
              <a:rPr sz="1400" spc="-5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930900" y="4602162"/>
            <a:ext cx="1141730" cy="649605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342265">
              <a:lnSpc>
                <a:spcPct val="100000"/>
              </a:lnSpc>
            </a:pP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47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7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9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189851" y="4627562"/>
            <a:ext cx="4030979" cy="624205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1915" marR="783590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ιανι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ό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μπ</a:t>
            </a:r>
            <a:r>
              <a:rPr sz="1400" spc="-5" dirty="0">
                <a:latin typeface="Calibri"/>
                <a:cs typeface="Calibri"/>
              </a:rPr>
              <a:t>όρ</a:t>
            </a:r>
            <a:r>
              <a:rPr sz="1400" spc="-10" dirty="0">
                <a:latin typeface="Calibri"/>
                <a:cs typeface="Calibri"/>
              </a:rPr>
              <a:t>ιο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μ</a:t>
            </a:r>
            <a:r>
              <a:rPr sz="1400" spc="-20" dirty="0">
                <a:latin typeface="Calibri"/>
                <a:cs typeface="Calibri"/>
              </a:rPr>
              <a:t>ε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25" dirty="0">
                <a:latin typeface="Calibri"/>
                <a:cs typeface="Calibri"/>
              </a:rPr>
              <a:t>χε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dirty="0">
                <a:latin typeface="Calibri"/>
                <a:cs typeface="Calibri"/>
              </a:rPr>
              <a:t>ρ</a:t>
            </a:r>
            <a:r>
              <a:rPr sz="1400" spc="-10" dirty="0">
                <a:latin typeface="Calibri"/>
                <a:cs typeface="Calibri"/>
              </a:rPr>
              <a:t>ισμ</a:t>
            </a:r>
            <a:r>
              <a:rPr sz="1400" spc="-20" dirty="0">
                <a:latin typeface="Calibri"/>
                <a:cs typeface="Calibri"/>
              </a:rPr>
              <a:t>έ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-20" dirty="0">
                <a:latin typeface="Calibri"/>
                <a:cs typeface="Calibri"/>
              </a:rPr>
              <a:t>ω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8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σε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35" dirty="0">
                <a:latin typeface="Calibri"/>
                <a:cs typeface="Calibri"/>
              </a:rPr>
              <a:t>α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ήμα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α.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0050" y="469900"/>
            <a:ext cx="10987405" cy="875030"/>
          </a:xfrm>
          <a:custGeom>
            <a:avLst/>
            <a:gdLst/>
            <a:ahLst/>
            <a:cxnLst/>
            <a:rect l="l" t="t" r="r" b="b"/>
            <a:pathLst>
              <a:path w="10987405" h="875030">
                <a:moveTo>
                  <a:pt x="10841355" y="0"/>
                </a:moveTo>
                <a:lnTo>
                  <a:pt x="0" y="0"/>
                </a:lnTo>
                <a:lnTo>
                  <a:pt x="0" y="728979"/>
                </a:lnTo>
                <a:lnTo>
                  <a:pt x="145783" y="874776"/>
                </a:lnTo>
                <a:lnTo>
                  <a:pt x="10987151" y="874776"/>
                </a:lnTo>
                <a:lnTo>
                  <a:pt x="10987151" y="145796"/>
                </a:lnTo>
                <a:lnTo>
                  <a:pt x="10841355" y="0"/>
                </a:lnTo>
                <a:close/>
              </a:path>
            </a:pathLst>
          </a:custGeom>
          <a:solidFill>
            <a:srgbClr val="3461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71601" y="770001"/>
            <a:ext cx="366141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Δ</a:t>
            </a:r>
            <a:r>
              <a:rPr sz="2400" spc="5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υτ</a:t>
            </a:r>
            <a:r>
              <a:rPr sz="2400" spc="5" dirty="0">
                <a:solidFill>
                  <a:srgbClr val="FFFFFF"/>
                </a:solidFill>
                <a:latin typeface="Calibri"/>
                <a:cs typeface="Calibri"/>
              </a:rPr>
              <a:t>έ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ρα</a:t>
            </a:r>
            <a:r>
              <a:rPr sz="24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18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Ιαν</a:t>
            </a:r>
            <a:r>
              <a:rPr sz="2400" spc="5" dirty="0">
                <a:solidFill>
                  <a:srgbClr val="FFFFFF"/>
                </a:solidFill>
                <a:latin typeface="Calibri"/>
                <a:cs typeface="Calibri"/>
              </a:rPr>
              <a:t>ο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υαρίου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r>
              <a:rPr sz="2400" spc="10" dirty="0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21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9112" y="2317813"/>
            <a:ext cx="1162050" cy="595630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350520">
              <a:lnSpc>
                <a:spcPct val="100000"/>
              </a:lnSpc>
            </a:pP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47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9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20850" y="2333688"/>
            <a:ext cx="4157979" cy="551180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0645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ιανι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ό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30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μπ</a:t>
            </a:r>
            <a:r>
              <a:rPr sz="1400" spc="-5" dirty="0">
                <a:latin typeface="Calibri"/>
                <a:cs typeface="Calibri"/>
              </a:rPr>
              <a:t>όρ</a:t>
            </a:r>
            <a:r>
              <a:rPr sz="1400" spc="-10" dirty="0">
                <a:latin typeface="Calibri"/>
                <a:cs typeface="Calibri"/>
              </a:rPr>
              <a:t>ιο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άλ</a:t>
            </a:r>
            <a:r>
              <a:rPr sz="1400" spc="-30" dirty="0">
                <a:latin typeface="Calibri"/>
                <a:cs typeface="Calibri"/>
              </a:rPr>
              <a:t>λ</a:t>
            </a:r>
            <a:r>
              <a:rPr sz="1400" spc="-25" dirty="0">
                <a:latin typeface="Calibri"/>
                <a:cs typeface="Calibri"/>
              </a:rPr>
              <a:t>ω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25" dirty="0">
                <a:latin typeface="Calibri"/>
                <a:cs typeface="Calibri"/>
              </a:rPr>
              <a:t>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σε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υ</a:t>
            </a:r>
            <a:r>
              <a:rPr sz="1400" spc="-40" dirty="0">
                <a:latin typeface="Calibri"/>
                <a:cs typeface="Calibri"/>
              </a:rPr>
              <a:t>π</a:t>
            </a:r>
            <a:r>
              <a:rPr sz="1400" spc="-10" dirty="0">
                <a:latin typeface="Calibri"/>
                <a:cs typeface="Calibri"/>
              </a:rPr>
              <a:t>αίθ</a:t>
            </a:r>
            <a:r>
              <a:rPr sz="1400" spc="-5" dirty="0">
                <a:latin typeface="Calibri"/>
                <a:cs typeface="Calibri"/>
              </a:rPr>
              <a:t>ριο</a:t>
            </a:r>
            <a:r>
              <a:rPr sz="1400" spc="-25" dirty="0">
                <a:latin typeface="Calibri"/>
                <a:cs typeface="Calibri"/>
              </a:rPr>
              <a:t>υ</a:t>
            </a:r>
            <a:r>
              <a:rPr sz="1400" spc="-10" dirty="0">
                <a:latin typeface="Calibri"/>
                <a:cs typeface="Calibri"/>
              </a:rPr>
              <a:t>ς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spc="-40" dirty="0">
                <a:latin typeface="Calibri"/>
                <a:cs typeface="Calibri"/>
              </a:rPr>
              <a:t>π</a:t>
            </a:r>
            <a:r>
              <a:rPr sz="1400" spc="-10" dirty="0">
                <a:latin typeface="Calibri"/>
                <a:cs typeface="Calibri"/>
              </a:rPr>
              <a:t>άγ</a:t>
            </a:r>
            <a:r>
              <a:rPr sz="1400" spc="-65" dirty="0">
                <a:latin typeface="Calibri"/>
                <a:cs typeface="Calibri"/>
              </a:rPr>
              <a:t>κ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25" dirty="0">
                <a:latin typeface="Calibri"/>
                <a:cs typeface="Calibri"/>
              </a:rPr>
              <a:t>υ</a:t>
            </a:r>
            <a:r>
              <a:rPr sz="1400" spc="-10" dirty="0">
                <a:latin typeface="Calibri"/>
                <a:cs typeface="Calibri"/>
              </a:rPr>
              <a:t>ς</a:t>
            </a:r>
            <a:endParaRPr sz="1400">
              <a:latin typeface="Calibri"/>
              <a:cs typeface="Calibri"/>
            </a:endParaRPr>
          </a:p>
          <a:p>
            <a:pPr marL="80645">
              <a:lnSpc>
                <a:spcPct val="100000"/>
              </a:lnSpc>
            </a:pP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αι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αγ</a:t>
            </a:r>
            <a:r>
              <a:rPr sz="1400" dirty="0">
                <a:latin typeface="Calibri"/>
                <a:cs typeface="Calibri"/>
              </a:rPr>
              <a:t>ο</a:t>
            </a:r>
            <a:r>
              <a:rPr sz="1400" spc="-5" dirty="0">
                <a:latin typeface="Calibri"/>
                <a:cs typeface="Calibri"/>
              </a:rPr>
              <a:t>ρ</a:t>
            </a:r>
            <a:r>
              <a:rPr sz="1400" spc="-25" dirty="0">
                <a:latin typeface="Calibri"/>
                <a:cs typeface="Calibri"/>
              </a:rPr>
              <a:t>έ</a:t>
            </a:r>
            <a:r>
              <a:rPr sz="1400" spc="-5" dirty="0">
                <a:latin typeface="Calibri"/>
                <a:cs typeface="Calibri"/>
              </a:rPr>
              <a:t>ς.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31812" y="3032188"/>
            <a:ext cx="1139825" cy="548005"/>
          </a:xfrm>
          <a:custGeom>
            <a:avLst/>
            <a:gdLst/>
            <a:ahLst/>
            <a:cxnLst/>
            <a:rect l="l" t="t" r="r" b="b"/>
            <a:pathLst>
              <a:path w="1139825" h="548004">
                <a:moveTo>
                  <a:pt x="0" y="547687"/>
                </a:moveTo>
                <a:lnTo>
                  <a:pt x="1139825" y="547687"/>
                </a:lnTo>
                <a:lnTo>
                  <a:pt x="1139825" y="0"/>
                </a:lnTo>
                <a:lnTo>
                  <a:pt x="0" y="0"/>
                </a:lnTo>
                <a:lnTo>
                  <a:pt x="0" y="547687"/>
                </a:lnTo>
                <a:close/>
              </a:path>
            </a:pathLst>
          </a:custGeom>
          <a:solidFill>
            <a:srgbClr val="417A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60552" y="3211829"/>
            <a:ext cx="483870" cy="226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47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9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9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706626" y="3014726"/>
            <a:ext cx="4187825" cy="609600"/>
          </a:xfrm>
          <a:custGeom>
            <a:avLst/>
            <a:gdLst/>
            <a:ahLst/>
            <a:cxnLst/>
            <a:rect l="l" t="t" r="r" b="b"/>
            <a:pathLst>
              <a:path w="4187825" h="609600">
                <a:moveTo>
                  <a:pt x="0" y="609600"/>
                </a:moveTo>
                <a:lnTo>
                  <a:pt x="4187825" y="609600"/>
                </a:lnTo>
                <a:lnTo>
                  <a:pt x="4187825" y="0"/>
                </a:lnTo>
                <a:lnTo>
                  <a:pt x="0" y="0"/>
                </a:lnTo>
                <a:lnTo>
                  <a:pt x="0" y="609600"/>
                </a:lnTo>
                <a:close/>
              </a:path>
            </a:pathLst>
          </a:custGeom>
          <a:solidFill>
            <a:srgbClr val="BCDA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774951" y="3129788"/>
            <a:ext cx="4000500" cy="4159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Calibri"/>
                <a:cs typeface="Calibri"/>
              </a:rPr>
              <a:t>Ά</a:t>
            </a:r>
            <a:r>
              <a:rPr sz="1400" spc="-10" dirty="0">
                <a:latin typeface="Calibri"/>
                <a:cs typeface="Calibri"/>
              </a:rPr>
              <a:t>λ</a:t>
            </a:r>
            <a:r>
              <a:rPr sz="1400" spc="-3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ο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35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ιανι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ό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μπ</a:t>
            </a:r>
            <a:r>
              <a:rPr sz="1400" spc="-5" dirty="0">
                <a:latin typeface="Calibri"/>
                <a:cs typeface="Calibri"/>
              </a:rPr>
              <a:t>όρ</a:t>
            </a:r>
            <a:r>
              <a:rPr sz="1400" spc="-10" dirty="0">
                <a:latin typeface="Calibri"/>
                <a:cs typeface="Calibri"/>
              </a:rPr>
              <a:t>ιο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20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ό</a:t>
            </a:r>
            <a:r>
              <a:rPr sz="1400" spc="-10" dirty="0">
                <a:latin typeface="Calibri"/>
                <a:cs typeface="Calibri"/>
              </a:rPr>
              <a:t>ς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35" dirty="0">
                <a:latin typeface="Calibri"/>
                <a:cs typeface="Calibri"/>
              </a:rPr>
              <a:t>α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ημά</a:t>
            </a:r>
            <a:r>
              <a:rPr sz="1400" spc="-20" dirty="0">
                <a:latin typeface="Calibri"/>
                <a:cs typeface="Calibri"/>
              </a:rPr>
              <a:t>τω</a:t>
            </a:r>
            <a:r>
              <a:rPr sz="1400" spc="-5" dirty="0">
                <a:latin typeface="Calibri"/>
                <a:cs typeface="Calibri"/>
              </a:rPr>
              <a:t>ν,</a:t>
            </a:r>
            <a:r>
              <a:rPr sz="1400" spc="7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υ</a:t>
            </a:r>
            <a:r>
              <a:rPr sz="1400" spc="-40" dirty="0">
                <a:latin typeface="Calibri"/>
                <a:cs typeface="Calibri"/>
              </a:rPr>
              <a:t>π</a:t>
            </a:r>
            <a:r>
              <a:rPr sz="1400" spc="-10" dirty="0">
                <a:latin typeface="Calibri"/>
                <a:cs typeface="Calibri"/>
              </a:rPr>
              <a:t>αίθ</a:t>
            </a:r>
            <a:r>
              <a:rPr sz="1400" dirty="0">
                <a:latin typeface="Calibri"/>
                <a:cs typeface="Calibri"/>
              </a:rPr>
              <a:t>ρ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ω</a:t>
            </a:r>
            <a:r>
              <a:rPr sz="1400" spc="-10" dirty="0">
                <a:latin typeface="Calibri"/>
                <a:cs typeface="Calibri"/>
              </a:rPr>
              <a:t>ν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400" spc="-40" dirty="0">
                <a:latin typeface="Calibri"/>
                <a:cs typeface="Calibri"/>
              </a:rPr>
              <a:t>π</a:t>
            </a:r>
            <a:r>
              <a:rPr sz="1400" spc="-10" dirty="0">
                <a:latin typeface="Calibri"/>
                <a:cs typeface="Calibri"/>
              </a:rPr>
              <a:t>άγ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ω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ή αγ</a:t>
            </a:r>
            <a:r>
              <a:rPr sz="1400" spc="-5" dirty="0">
                <a:latin typeface="Calibri"/>
                <a:cs typeface="Calibri"/>
              </a:rPr>
              <a:t>ορ</a:t>
            </a:r>
            <a:r>
              <a:rPr sz="1400" spc="-25" dirty="0">
                <a:latin typeface="Calibri"/>
                <a:cs typeface="Calibri"/>
              </a:rPr>
              <a:t>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-5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2287" y="4381436"/>
            <a:ext cx="1171575" cy="570230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356235">
              <a:lnSpc>
                <a:spcPct val="100000"/>
              </a:lnSpc>
            </a:pP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77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32026" y="4395723"/>
            <a:ext cx="4186554" cy="555625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0645" marR="737870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-5" dirty="0">
                <a:latin typeface="Calibri"/>
                <a:cs typeface="Calibri"/>
              </a:rPr>
              <a:t>οι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5" dirty="0">
                <a:latin typeface="Calibri"/>
                <a:cs typeface="Calibri"/>
              </a:rPr>
              <a:t>ί</a:t>
            </a:r>
            <a:r>
              <a:rPr sz="1400" spc="-30" dirty="0">
                <a:latin typeface="Calibri"/>
                <a:cs typeface="Calibri"/>
              </a:rPr>
              <a:t>α</a:t>
            </a:r>
            <a:r>
              <a:rPr sz="1400" spc="-10" dirty="0">
                <a:latin typeface="Calibri"/>
                <a:cs typeface="Calibri"/>
              </a:rPr>
              <a:t>ση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αι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2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μίσ</a:t>
            </a:r>
            <a:r>
              <a:rPr sz="1400" spc="-5" dirty="0">
                <a:latin typeface="Calibri"/>
                <a:cs typeface="Calibri"/>
              </a:rPr>
              <a:t>θ</a:t>
            </a:r>
            <a:r>
              <a:rPr sz="1400" spc="-20" dirty="0">
                <a:latin typeface="Calibri"/>
                <a:cs typeface="Calibri"/>
              </a:rPr>
              <a:t>ω</a:t>
            </a:r>
            <a:r>
              <a:rPr sz="1400" spc="-10" dirty="0">
                <a:latin typeface="Calibri"/>
                <a:cs typeface="Calibri"/>
              </a:rPr>
              <a:t>ση</a:t>
            </a:r>
            <a:r>
              <a:rPr sz="1400" spc="6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αναψ</a:t>
            </a:r>
            <a:r>
              <a:rPr sz="1400" spc="-25" dirty="0">
                <a:latin typeface="Calibri"/>
                <a:cs typeface="Calibri"/>
              </a:rPr>
              <a:t>υ</a:t>
            </a:r>
            <a:r>
              <a:rPr sz="1400" spc="-5" dirty="0">
                <a:latin typeface="Calibri"/>
                <a:cs typeface="Calibri"/>
              </a:rPr>
              <a:t>χ</a:t>
            </a:r>
            <a:r>
              <a:rPr sz="1400" spc="-10" dirty="0">
                <a:latin typeface="Calibri"/>
                <a:cs typeface="Calibri"/>
              </a:rPr>
              <a:t>ής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αι αθλ</a:t>
            </a:r>
            <a:r>
              <a:rPr sz="1400" spc="-35" dirty="0">
                <a:latin typeface="Calibri"/>
                <a:cs typeface="Calibri"/>
              </a:rPr>
              <a:t>η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0" dirty="0">
                <a:latin typeface="Calibri"/>
                <a:cs typeface="Calibri"/>
              </a:rPr>
              <a:t>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-5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13359" y="1629816"/>
            <a:ext cx="1180465" cy="602615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362585">
              <a:lnSpc>
                <a:spcPct val="100000"/>
              </a:lnSpc>
            </a:pPr>
            <a:r>
              <a:rPr sz="1550" b="1" spc="5" dirty="0">
                <a:solidFill>
                  <a:srgbClr val="FFFFFF"/>
                </a:solidFill>
                <a:latin typeface="Calibri"/>
                <a:cs typeface="Calibri"/>
              </a:rPr>
              <a:t>47.82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49425" y="1630426"/>
            <a:ext cx="4162425" cy="615950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0645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ιανι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ό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μπ</a:t>
            </a:r>
            <a:r>
              <a:rPr sz="1400" spc="-5" dirty="0">
                <a:latin typeface="Calibri"/>
                <a:cs typeface="Calibri"/>
              </a:rPr>
              <a:t>όρ</a:t>
            </a:r>
            <a:r>
              <a:rPr sz="1400" spc="-10" dirty="0">
                <a:latin typeface="Calibri"/>
                <a:cs typeface="Calibri"/>
              </a:rPr>
              <a:t>ιο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κ</a:t>
            </a:r>
            <a:r>
              <a:rPr sz="1400" spc="-35" dirty="0">
                <a:latin typeface="Calibri"/>
                <a:cs typeface="Calibri"/>
              </a:rPr>
              <a:t>λ</a:t>
            </a:r>
            <a:r>
              <a:rPr sz="1400" spc="-20" dirty="0">
                <a:latin typeface="Calibri"/>
                <a:cs typeface="Calibri"/>
              </a:rPr>
              <a:t>ω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25" dirty="0">
                <a:latin typeface="Calibri"/>
                <a:cs typeface="Calibri"/>
              </a:rPr>
              <a:t>ϋ</a:t>
            </a:r>
            <a:r>
              <a:rPr sz="1400" spc="-10" dirty="0">
                <a:latin typeface="Calibri"/>
                <a:cs typeface="Calibri"/>
              </a:rPr>
              <a:t>φαν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25" dirty="0">
                <a:latin typeface="Calibri"/>
                <a:cs typeface="Calibri"/>
              </a:rPr>
              <a:t>υ</a:t>
            </a:r>
            <a:r>
              <a:rPr sz="1400" spc="-5" dirty="0">
                <a:latin typeface="Calibri"/>
                <a:cs typeface="Calibri"/>
              </a:rPr>
              <a:t>ργι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0" dirty="0">
                <a:latin typeface="Calibri"/>
                <a:cs typeface="Calibri"/>
              </a:rPr>
              <a:t>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6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π</a:t>
            </a:r>
            <a:r>
              <a:rPr sz="1400" spc="-5" dirty="0">
                <a:latin typeface="Calibri"/>
                <a:cs typeface="Calibri"/>
              </a:rPr>
              <a:t>ροϊ</a:t>
            </a:r>
            <a:r>
              <a:rPr sz="1400" dirty="0">
                <a:latin typeface="Calibri"/>
                <a:cs typeface="Calibri"/>
              </a:rPr>
              <a:t>ό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20" dirty="0">
                <a:latin typeface="Calibri"/>
                <a:cs typeface="Calibri"/>
              </a:rPr>
              <a:t>ω</a:t>
            </a:r>
            <a:r>
              <a:rPr sz="1400" spc="20" dirty="0">
                <a:latin typeface="Calibri"/>
                <a:cs typeface="Calibri"/>
              </a:rPr>
              <a:t>ν</a:t>
            </a:r>
            <a:r>
              <a:rPr sz="1400" spc="-5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983351" y="3709923"/>
            <a:ext cx="1174750" cy="606425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101600">
              <a:lnSpc>
                <a:spcPct val="100000"/>
              </a:lnSpc>
            </a:pP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96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09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19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210425" y="3738498"/>
            <a:ext cx="4127500" cy="549275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2550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Υ</a:t>
            </a:r>
            <a:r>
              <a:rPr sz="1400" spc="-10" dirty="0">
                <a:latin typeface="Calibri"/>
                <a:cs typeface="Calibri"/>
              </a:rPr>
              <a:t>π</a:t>
            </a:r>
            <a:r>
              <a:rPr sz="1400" spc="-20" dirty="0">
                <a:latin typeface="Calibri"/>
                <a:cs typeface="Calibri"/>
              </a:rPr>
              <a:t>η</a:t>
            </a:r>
            <a:r>
              <a:rPr sz="1400" spc="-5" dirty="0">
                <a:latin typeface="Calibri"/>
                <a:cs typeface="Calibri"/>
              </a:rPr>
              <a:t>ρ</a:t>
            </a:r>
            <a:r>
              <a:rPr sz="1400" spc="-50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σί</a:t>
            </a:r>
            <a:r>
              <a:rPr sz="1400" spc="-20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ς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γ</a:t>
            </a:r>
            <a:r>
              <a:rPr sz="1400" spc="-20" dirty="0">
                <a:latin typeface="Calibri"/>
                <a:cs typeface="Calibri"/>
              </a:rPr>
              <a:t>υ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35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ίσμα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10" dirty="0">
                <a:latin typeface="Calibri"/>
                <a:cs typeface="Calibri"/>
              </a:rPr>
              <a:t>ς</a:t>
            </a:r>
            <a:r>
              <a:rPr sz="1400" spc="6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υ</a:t>
            </a:r>
            <a:r>
              <a:rPr sz="1400" spc="-10" dirty="0">
                <a:latin typeface="Calibri"/>
                <a:cs typeface="Calibri"/>
              </a:rPr>
              <a:t>πο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15" dirty="0">
                <a:latin typeface="Calibri"/>
                <a:cs typeface="Calibri"/>
              </a:rPr>
              <a:t>η</a:t>
            </a:r>
            <a:r>
              <a:rPr sz="1400" spc="-10" dirty="0">
                <a:latin typeface="Calibri"/>
                <a:cs typeface="Calibri"/>
              </a:rPr>
              <a:t>μά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25" dirty="0">
                <a:latin typeface="Calibri"/>
                <a:cs typeface="Calibri"/>
              </a:rPr>
              <a:t>ω</a:t>
            </a:r>
            <a:r>
              <a:rPr sz="1400" spc="-5" dirty="0">
                <a:latin typeface="Calibri"/>
                <a:cs typeface="Calibri"/>
              </a:rPr>
              <a:t>ν.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96887" y="5072062"/>
            <a:ext cx="1184275" cy="548005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362585">
              <a:lnSpc>
                <a:spcPct val="100000"/>
              </a:lnSpc>
            </a:pPr>
            <a:r>
              <a:rPr sz="1550" b="1" spc="5" dirty="0">
                <a:solidFill>
                  <a:srgbClr val="FFFFFF"/>
                </a:solidFill>
                <a:latin typeface="Calibri"/>
                <a:cs typeface="Calibri"/>
              </a:rPr>
              <a:t>77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spc="5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9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744726" y="5110162"/>
            <a:ext cx="4133850" cy="525780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0645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-5" dirty="0">
                <a:latin typeface="Calibri"/>
                <a:cs typeface="Calibri"/>
              </a:rPr>
              <a:t>οι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5" dirty="0">
                <a:latin typeface="Calibri"/>
                <a:cs typeface="Calibri"/>
              </a:rPr>
              <a:t>ί</a:t>
            </a:r>
            <a:r>
              <a:rPr sz="1400" spc="-30" dirty="0">
                <a:latin typeface="Calibri"/>
                <a:cs typeface="Calibri"/>
              </a:rPr>
              <a:t>α</a:t>
            </a:r>
            <a:r>
              <a:rPr sz="1400" spc="-10" dirty="0">
                <a:latin typeface="Calibri"/>
                <a:cs typeface="Calibri"/>
              </a:rPr>
              <a:t>ση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αι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2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μίσ</a:t>
            </a:r>
            <a:r>
              <a:rPr sz="1400" spc="-5" dirty="0">
                <a:latin typeface="Calibri"/>
                <a:cs typeface="Calibri"/>
              </a:rPr>
              <a:t>θ</a:t>
            </a:r>
            <a:r>
              <a:rPr sz="1400" spc="-20" dirty="0">
                <a:latin typeface="Calibri"/>
                <a:cs typeface="Calibri"/>
              </a:rPr>
              <a:t>ω</a:t>
            </a:r>
            <a:r>
              <a:rPr sz="1400" spc="-10" dirty="0">
                <a:latin typeface="Calibri"/>
                <a:cs typeface="Calibri"/>
              </a:rPr>
              <a:t>ση</a:t>
            </a:r>
            <a:r>
              <a:rPr sz="1400" spc="6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άλ</a:t>
            </a:r>
            <a:r>
              <a:rPr sz="1400" spc="-35" dirty="0">
                <a:latin typeface="Calibri"/>
                <a:cs typeface="Calibri"/>
              </a:rPr>
              <a:t>λ</a:t>
            </a:r>
            <a:r>
              <a:rPr sz="1400" spc="-20" dirty="0">
                <a:latin typeface="Calibri"/>
                <a:cs typeface="Calibri"/>
              </a:rPr>
              <a:t>ω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π</a:t>
            </a:r>
            <a:r>
              <a:rPr sz="1400" spc="-5" dirty="0">
                <a:latin typeface="Calibri"/>
                <a:cs typeface="Calibri"/>
              </a:rPr>
              <a:t>ρο</a:t>
            </a:r>
            <a:r>
              <a:rPr sz="1400" spc="-10" dirty="0">
                <a:latin typeface="Calibri"/>
                <a:cs typeface="Calibri"/>
              </a:rPr>
              <a:t>σ</a:t>
            </a:r>
            <a:r>
              <a:rPr sz="1400" spc="-20" dirty="0">
                <a:latin typeface="Calibri"/>
                <a:cs typeface="Calibri"/>
              </a:rPr>
              <a:t>ω</a:t>
            </a:r>
            <a:r>
              <a:rPr sz="1400" spc="-10" dirty="0">
                <a:latin typeface="Calibri"/>
                <a:cs typeface="Calibri"/>
              </a:rPr>
              <a:t>πι</a:t>
            </a:r>
            <a:r>
              <a:rPr sz="1400" spc="-2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ής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ή</a:t>
            </a:r>
            <a:endParaRPr sz="1400">
              <a:latin typeface="Calibri"/>
              <a:cs typeface="Calibri"/>
            </a:endParaRPr>
          </a:p>
          <a:p>
            <a:pPr marL="80645">
              <a:lnSpc>
                <a:spcPct val="100000"/>
              </a:lnSpc>
            </a:pPr>
            <a:r>
              <a:rPr sz="1400" spc="-5" dirty="0">
                <a:latin typeface="Calibri"/>
                <a:cs typeface="Calibri"/>
              </a:rPr>
              <a:t>οι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ια</a:t>
            </a:r>
            <a:r>
              <a:rPr sz="1400" spc="-20" dirty="0">
                <a:latin typeface="Calibri"/>
                <a:cs typeface="Calibri"/>
              </a:rPr>
              <a:t>κ</a:t>
            </a:r>
            <a:r>
              <a:rPr sz="1400" spc="-15" dirty="0">
                <a:latin typeface="Calibri"/>
                <a:cs typeface="Calibri"/>
              </a:rPr>
              <a:t>ή</a:t>
            </a:r>
            <a:r>
              <a:rPr sz="1400" spc="-10" dirty="0">
                <a:latin typeface="Calibri"/>
                <a:cs typeface="Calibri"/>
              </a:rPr>
              <a:t>ς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χ</a:t>
            </a:r>
            <a:r>
              <a:rPr sz="1400" spc="-5" dirty="0">
                <a:latin typeface="Calibri"/>
                <a:cs typeface="Calibri"/>
              </a:rPr>
              <a:t>ρ</a:t>
            </a:r>
            <a:r>
              <a:rPr sz="1400" spc="-15" dirty="0">
                <a:latin typeface="Calibri"/>
                <a:cs typeface="Calibri"/>
              </a:rPr>
              <a:t>ή</a:t>
            </a:r>
            <a:r>
              <a:rPr sz="1400" spc="-10" dirty="0">
                <a:latin typeface="Calibri"/>
                <a:cs typeface="Calibri"/>
              </a:rPr>
              <a:t>ση</a:t>
            </a:r>
            <a:r>
              <a:rPr sz="1400" spc="-5" dirty="0">
                <a:latin typeface="Calibri"/>
                <a:cs typeface="Calibri"/>
              </a:rPr>
              <a:t>ς.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09587" y="5743575"/>
            <a:ext cx="1189355" cy="633730"/>
          </a:xfrm>
          <a:prstGeom prst="rect">
            <a:avLst/>
          </a:prstGeom>
          <a:solidFill>
            <a:srgbClr val="417A85"/>
          </a:solidFill>
          <a:ln w="9525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60680">
              <a:lnSpc>
                <a:spcPct val="100000"/>
              </a:lnSpc>
            </a:pP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96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711325" y="5735637"/>
            <a:ext cx="4180204" cy="605155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0645">
              <a:lnSpc>
                <a:spcPct val="100000"/>
              </a:lnSpc>
            </a:pPr>
            <a:r>
              <a:rPr sz="1400" spc="-10" dirty="0">
                <a:latin typeface="Calibri"/>
                <a:cs typeface="Calibri"/>
              </a:rPr>
              <a:t>Δ</a:t>
            </a:r>
            <a:r>
              <a:rPr sz="1400" spc="-5" dirty="0">
                <a:latin typeface="Calibri"/>
                <a:cs typeface="Calibri"/>
              </a:rPr>
              <a:t>ρ</a:t>
            </a:r>
            <a:r>
              <a:rPr sz="1400" spc="-35" dirty="0">
                <a:latin typeface="Calibri"/>
                <a:cs typeface="Calibri"/>
              </a:rPr>
              <a:t>α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15" dirty="0">
                <a:latin typeface="Calibri"/>
                <a:cs typeface="Calibri"/>
              </a:rPr>
              <a:t>η</a:t>
            </a:r>
            <a:r>
              <a:rPr sz="1400" spc="-5" dirty="0">
                <a:latin typeface="Calibri"/>
                <a:cs typeface="Calibri"/>
              </a:rPr>
              <a:t>ριό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40" dirty="0">
                <a:latin typeface="Calibri"/>
                <a:cs typeface="Calibri"/>
              </a:rPr>
              <a:t>η</a:t>
            </a:r>
            <a:r>
              <a:rPr sz="1400" spc="-25" dirty="0">
                <a:latin typeface="Calibri"/>
                <a:cs typeface="Calibri"/>
              </a:rPr>
              <a:t>τε</a:t>
            </a:r>
            <a:r>
              <a:rPr sz="1400" spc="-10" dirty="0">
                <a:latin typeface="Calibri"/>
                <a:cs typeface="Calibri"/>
              </a:rPr>
              <a:t>ς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10" dirty="0">
                <a:latin typeface="Calibri"/>
                <a:cs typeface="Calibri"/>
              </a:rPr>
              <a:t>μμ</a:t>
            </a:r>
            <a:r>
              <a:rPr sz="1400" spc="-20" dirty="0">
                <a:latin typeface="Calibri"/>
                <a:cs typeface="Calibri"/>
              </a:rPr>
              <a:t>ω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15" dirty="0">
                <a:latin typeface="Calibri"/>
                <a:cs typeface="Calibri"/>
              </a:rPr>
              <a:t>η</a:t>
            </a:r>
            <a:r>
              <a:rPr sz="1400" spc="-5" dirty="0">
                <a:latin typeface="Calibri"/>
                <a:cs typeface="Calibri"/>
              </a:rPr>
              <a:t>ρί</a:t>
            </a:r>
            <a:r>
              <a:rPr sz="1400" spc="-20" dirty="0">
                <a:latin typeface="Calibri"/>
                <a:cs typeface="Calibri"/>
              </a:rPr>
              <a:t>ω</a:t>
            </a:r>
            <a:r>
              <a:rPr sz="1400" spc="-5" dirty="0">
                <a:latin typeface="Calibri"/>
                <a:cs typeface="Calibri"/>
              </a:rPr>
              <a:t>ν,</a:t>
            </a:r>
            <a:r>
              <a:rPr sz="1400" spc="50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25" dirty="0">
                <a:latin typeface="Calibri"/>
                <a:cs typeface="Calibri"/>
              </a:rPr>
              <a:t>υ</a:t>
            </a:r>
            <a:r>
              <a:rPr sz="1400" spc="-5" dirty="0">
                <a:latin typeface="Calibri"/>
                <a:cs typeface="Calibri"/>
              </a:rPr>
              <a:t>ρ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ί</a:t>
            </a:r>
            <a:r>
              <a:rPr sz="1400" spc="-20" dirty="0">
                <a:latin typeface="Calibri"/>
                <a:cs typeface="Calibri"/>
              </a:rPr>
              <a:t>ω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αι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έ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ρ</a:t>
            </a:r>
            <a:r>
              <a:rPr sz="1400" spc="-25" dirty="0">
                <a:latin typeface="Calibri"/>
                <a:cs typeface="Calibri"/>
              </a:rPr>
              <a:t>ω</a:t>
            </a:r>
            <a:r>
              <a:rPr sz="1400" spc="-10" dirty="0">
                <a:latin typeface="Calibri"/>
                <a:cs typeface="Calibri"/>
              </a:rPr>
              <a:t>ν</a:t>
            </a:r>
            <a:endParaRPr sz="1400">
              <a:latin typeface="Calibri"/>
              <a:cs typeface="Calibri"/>
            </a:endParaRPr>
          </a:p>
          <a:p>
            <a:pPr marL="80645">
              <a:lnSpc>
                <a:spcPct val="100000"/>
              </a:lnSpc>
            </a:pPr>
            <a:r>
              <a:rPr sz="1400" spc="-10" dirty="0">
                <a:latin typeface="Calibri"/>
                <a:cs typeface="Calibri"/>
              </a:rPr>
              <a:t>αισ</a:t>
            </a:r>
            <a:r>
              <a:rPr sz="1400" spc="-5" dirty="0">
                <a:latin typeface="Calibri"/>
                <a:cs typeface="Calibri"/>
              </a:rPr>
              <a:t>θ</a:t>
            </a:r>
            <a:r>
              <a:rPr sz="1400" spc="-40" dirty="0">
                <a:latin typeface="Calibri"/>
                <a:cs typeface="Calibri"/>
              </a:rPr>
              <a:t>η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ής.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996051" y="1622488"/>
            <a:ext cx="1149350" cy="621030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89535">
              <a:lnSpc>
                <a:spcPct val="100000"/>
              </a:lnSpc>
            </a:pP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96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04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10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197725" y="1651063"/>
            <a:ext cx="4102100" cy="582930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1915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Υ</a:t>
            </a:r>
            <a:r>
              <a:rPr sz="1400" spc="-10" dirty="0">
                <a:latin typeface="Calibri"/>
                <a:cs typeface="Calibri"/>
              </a:rPr>
              <a:t>π</a:t>
            </a:r>
            <a:r>
              <a:rPr sz="1400" spc="-20" dirty="0">
                <a:latin typeface="Calibri"/>
                <a:cs typeface="Calibri"/>
              </a:rPr>
              <a:t>η</a:t>
            </a:r>
            <a:r>
              <a:rPr sz="1400" spc="-5" dirty="0">
                <a:latin typeface="Calibri"/>
                <a:cs typeface="Calibri"/>
              </a:rPr>
              <a:t>ρ</a:t>
            </a:r>
            <a:r>
              <a:rPr sz="1400" spc="-4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σί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ς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Δ</a:t>
            </a:r>
            <a:r>
              <a:rPr sz="1400" spc="-10" dirty="0">
                <a:latin typeface="Calibri"/>
                <a:cs typeface="Calibri"/>
              </a:rPr>
              <a:t>ια</a:t>
            </a:r>
            <a:r>
              <a:rPr sz="1400" spc="-30" dirty="0">
                <a:latin typeface="Calibri"/>
                <a:cs typeface="Calibri"/>
              </a:rPr>
              <a:t>ι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35" dirty="0">
                <a:latin typeface="Calibri"/>
                <a:cs typeface="Calibri"/>
              </a:rPr>
              <a:t>λ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10" dirty="0">
                <a:latin typeface="Calibri"/>
                <a:cs typeface="Calibri"/>
              </a:rPr>
              <a:t>γία</a:t>
            </a:r>
            <a:r>
              <a:rPr sz="1400" spc="0" dirty="0">
                <a:latin typeface="Calibri"/>
                <a:cs typeface="Calibri"/>
              </a:rPr>
              <a:t>ς</a:t>
            </a:r>
            <a:r>
              <a:rPr sz="1400" spc="-5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965825" y="2317813"/>
            <a:ext cx="1149350" cy="582930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89535">
              <a:lnSpc>
                <a:spcPct val="100000"/>
              </a:lnSpc>
            </a:pP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96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04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10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205726" y="2317813"/>
            <a:ext cx="4102100" cy="582930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1915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Υ</a:t>
            </a:r>
            <a:r>
              <a:rPr sz="1400" spc="-10" dirty="0">
                <a:latin typeface="Calibri"/>
                <a:cs typeface="Calibri"/>
              </a:rPr>
              <a:t>π</a:t>
            </a:r>
            <a:r>
              <a:rPr sz="1400" spc="-20" dirty="0">
                <a:latin typeface="Calibri"/>
                <a:cs typeface="Calibri"/>
              </a:rPr>
              <a:t>η</a:t>
            </a:r>
            <a:r>
              <a:rPr sz="1400" spc="-5" dirty="0">
                <a:latin typeface="Calibri"/>
                <a:cs typeface="Calibri"/>
              </a:rPr>
              <a:t>ρ</a:t>
            </a:r>
            <a:r>
              <a:rPr sz="1400" spc="-50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σί</a:t>
            </a:r>
            <a:r>
              <a:rPr sz="1400" spc="-20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ς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Δια</a:t>
            </a:r>
            <a:r>
              <a:rPr sz="1400" spc="-25" dirty="0">
                <a:latin typeface="Calibri"/>
                <a:cs typeface="Calibri"/>
              </a:rPr>
              <a:t>ιτ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35" dirty="0">
                <a:latin typeface="Calibri"/>
                <a:cs typeface="Calibri"/>
              </a:rPr>
              <a:t>λ</a:t>
            </a:r>
            <a:r>
              <a:rPr sz="1400" spc="-5" dirty="0">
                <a:latin typeface="Calibri"/>
                <a:cs typeface="Calibri"/>
              </a:rPr>
              <a:t>ογι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Μο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-35" dirty="0">
                <a:latin typeface="Calibri"/>
                <a:cs typeface="Calibri"/>
              </a:rPr>
              <a:t>ά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25" dirty="0">
                <a:latin typeface="Calibri"/>
                <a:cs typeface="Calibri"/>
              </a:rPr>
              <a:t>ω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με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35" dirty="0">
                <a:latin typeface="Calibri"/>
                <a:cs typeface="Calibri"/>
              </a:rPr>
              <a:t>ξ</a:t>
            </a:r>
            <a:r>
              <a:rPr sz="1400" spc="-10" dirty="0">
                <a:latin typeface="Calibri"/>
                <a:cs typeface="Calibri"/>
              </a:rPr>
              <a:t>αί</a:t>
            </a:r>
            <a:r>
              <a:rPr sz="1400" dirty="0">
                <a:latin typeface="Calibri"/>
                <a:cs typeface="Calibri"/>
              </a:rPr>
              <a:t>ρ</a:t>
            </a:r>
            <a:r>
              <a:rPr sz="1400" spc="-50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ση</a:t>
            </a:r>
            <a:r>
              <a:rPr sz="1400" spc="3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40" dirty="0">
                <a:latin typeface="Calibri"/>
                <a:cs typeface="Calibri"/>
              </a:rPr>
              <a:t>η</a:t>
            </a:r>
            <a:r>
              <a:rPr sz="1400" spc="-10" dirty="0">
                <a:latin typeface="Calibri"/>
                <a:cs typeface="Calibri"/>
              </a:rPr>
              <a:t>ν</a:t>
            </a:r>
            <a:endParaRPr sz="1400">
              <a:latin typeface="Calibri"/>
              <a:cs typeface="Calibri"/>
            </a:endParaRPr>
          </a:p>
          <a:p>
            <a:pPr marL="81915">
              <a:lnSpc>
                <a:spcPct val="100000"/>
              </a:lnSpc>
            </a:pPr>
            <a:r>
              <a:rPr sz="1400" spc="-35" dirty="0">
                <a:latin typeface="Calibri"/>
                <a:cs typeface="Calibri"/>
              </a:rPr>
              <a:t>ά</a:t>
            </a:r>
            <a:r>
              <a:rPr sz="1400" spc="-10" dirty="0">
                <a:latin typeface="Calibri"/>
                <a:cs typeface="Calibri"/>
              </a:rPr>
              <a:t>σ</a:t>
            </a:r>
            <a:r>
              <a:rPr sz="1400" spc="-2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ηση.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975350" y="3008312"/>
            <a:ext cx="1148080" cy="582930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89535">
              <a:lnSpc>
                <a:spcPct val="100000"/>
              </a:lnSpc>
            </a:pP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96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04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10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6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215251" y="3008312"/>
            <a:ext cx="4102100" cy="582930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1915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Υ</a:t>
            </a:r>
            <a:r>
              <a:rPr sz="1400" spc="-10" dirty="0">
                <a:latin typeface="Calibri"/>
                <a:cs typeface="Calibri"/>
              </a:rPr>
              <a:t>π</a:t>
            </a:r>
            <a:r>
              <a:rPr sz="1400" spc="-20" dirty="0">
                <a:latin typeface="Calibri"/>
                <a:cs typeface="Calibri"/>
              </a:rPr>
              <a:t>η</a:t>
            </a:r>
            <a:r>
              <a:rPr sz="1400" spc="-5" dirty="0">
                <a:latin typeface="Calibri"/>
                <a:cs typeface="Calibri"/>
              </a:rPr>
              <a:t>ρ</a:t>
            </a:r>
            <a:r>
              <a:rPr sz="1400" spc="-4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σί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ς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π</a:t>
            </a:r>
            <a:r>
              <a:rPr sz="1400" spc="-5" dirty="0">
                <a:latin typeface="Calibri"/>
                <a:cs typeface="Calibri"/>
              </a:rPr>
              <a:t>ρο</a:t>
            </a:r>
            <a:r>
              <a:rPr sz="1400" spc="-10" dirty="0">
                <a:latin typeface="Calibri"/>
                <a:cs typeface="Calibri"/>
              </a:rPr>
              <a:t>σ</a:t>
            </a:r>
            <a:r>
              <a:rPr sz="1400" spc="-20" dirty="0">
                <a:latin typeface="Calibri"/>
                <a:cs typeface="Calibri"/>
              </a:rPr>
              <a:t>ω</a:t>
            </a:r>
            <a:r>
              <a:rPr sz="1400" spc="-10" dirty="0">
                <a:latin typeface="Calibri"/>
                <a:cs typeface="Calibri"/>
              </a:rPr>
              <a:t>πι</a:t>
            </a:r>
            <a:r>
              <a:rPr sz="1400" spc="-2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ής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υ</a:t>
            </a:r>
            <a:r>
              <a:rPr sz="1400" spc="-5" dirty="0">
                <a:latin typeface="Calibri"/>
                <a:cs typeface="Calibri"/>
              </a:rPr>
              <a:t>γι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30" dirty="0">
                <a:latin typeface="Calibri"/>
                <a:cs typeface="Calibri"/>
              </a:rPr>
              <a:t>ι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-15" dirty="0">
                <a:latin typeface="Calibri"/>
                <a:cs typeface="Calibri"/>
              </a:rPr>
              <a:t>ή</a:t>
            </a:r>
            <a:r>
              <a:rPr sz="1400" spc="-10" dirty="0">
                <a:latin typeface="Calibri"/>
                <a:cs typeface="Calibri"/>
              </a:rPr>
              <a:t>ς</a:t>
            </a:r>
            <a:r>
              <a:rPr sz="1400" spc="45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αι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φ</a:t>
            </a:r>
            <a:r>
              <a:rPr sz="1400" spc="-5" dirty="0">
                <a:latin typeface="Calibri"/>
                <a:cs typeface="Calibri"/>
              </a:rPr>
              <a:t>ρο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ί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10" dirty="0">
                <a:latin typeface="Calibri"/>
                <a:cs typeface="Calibri"/>
              </a:rPr>
              <a:t>ας</a:t>
            </a:r>
            <a:endParaRPr sz="1400">
              <a:latin typeface="Calibri"/>
              <a:cs typeface="Calibri"/>
            </a:endParaRPr>
          </a:p>
          <a:p>
            <a:pPr marL="81915">
              <a:lnSpc>
                <a:spcPct val="100000"/>
              </a:lnSpc>
            </a:pPr>
            <a:r>
              <a:rPr sz="1400" spc="-10" dirty="0">
                <a:latin typeface="Calibri"/>
                <a:cs typeface="Calibri"/>
              </a:rPr>
              <a:t>σ</a:t>
            </a:r>
            <a:r>
              <a:rPr sz="1400" spc="-20" dirty="0">
                <a:latin typeface="Calibri"/>
                <a:cs typeface="Calibri"/>
              </a:rPr>
              <a:t>ώ</a:t>
            </a:r>
            <a:r>
              <a:rPr sz="1400" spc="-10" dirty="0">
                <a:latin typeface="Calibri"/>
                <a:cs typeface="Calibri"/>
              </a:rPr>
              <a:t>μα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ος.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504825" y="3657536"/>
            <a:ext cx="1171575" cy="640080"/>
          </a:xfrm>
          <a:custGeom>
            <a:avLst/>
            <a:gdLst/>
            <a:ahLst/>
            <a:cxnLst/>
            <a:rect l="l" t="t" r="r" b="b"/>
            <a:pathLst>
              <a:path w="1171575" h="640079">
                <a:moveTo>
                  <a:pt x="0" y="639762"/>
                </a:moveTo>
                <a:lnTo>
                  <a:pt x="1171575" y="639762"/>
                </a:lnTo>
                <a:lnTo>
                  <a:pt x="1171575" y="0"/>
                </a:lnTo>
                <a:lnTo>
                  <a:pt x="0" y="0"/>
                </a:lnTo>
                <a:lnTo>
                  <a:pt x="0" y="639762"/>
                </a:lnTo>
                <a:close/>
              </a:path>
            </a:pathLst>
          </a:custGeom>
          <a:solidFill>
            <a:srgbClr val="417A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720953" y="3883533"/>
            <a:ext cx="742315" cy="226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50" b="1" spc="5" dirty="0">
                <a:solidFill>
                  <a:srgbClr val="FFFFFF"/>
                </a:solidFill>
                <a:latin typeface="Calibri"/>
                <a:cs typeface="Calibri"/>
              </a:rPr>
              <a:t>71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spc="5" dirty="0">
                <a:solidFill>
                  <a:srgbClr val="FFFFFF"/>
                </a:solidFill>
                <a:latin typeface="Calibri"/>
                <a:cs typeface="Calibri"/>
              </a:rPr>
              <a:t>20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spc="5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714500" y="3673411"/>
            <a:ext cx="4186554" cy="598805"/>
          </a:xfrm>
          <a:custGeom>
            <a:avLst/>
            <a:gdLst/>
            <a:ahLst/>
            <a:cxnLst/>
            <a:rect l="l" t="t" r="r" b="b"/>
            <a:pathLst>
              <a:path w="4186554" h="598804">
                <a:moveTo>
                  <a:pt x="0" y="598487"/>
                </a:moveTo>
                <a:lnTo>
                  <a:pt x="4186301" y="598487"/>
                </a:lnTo>
                <a:lnTo>
                  <a:pt x="4186301" y="0"/>
                </a:lnTo>
                <a:lnTo>
                  <a:pt x="0" y="0"/>
                </a:lnTo>
                <a:lnTo>
                  <a:pt x="0" y="598487"/>
                </a:lnTo>
                <a:close/>
              </a:path>
            </a:pathLst>
          </a:custGeom>
          <a:solidFill>
            <a:srgbClr val="BCDA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1782826" y="3783101"/>
            <a:ext cx="3382645" cy="4165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Υ</a:t>
            </a:r>
            <a:r>
              <a:rPr sz="1400" spc="-10" dirty="0">
                <a:latin typeface="Calibri"/>
                <a:cs typeface="Calibri"/>
              </a:rPr>
              <a:t>π</a:t>
            </a:r>
            <a:r>
              <a:rPr sz="1400" spc="-20" dirty="0">
                <a:latin typeface="Calibri"/>
                <a:cs typeface="Calibri"/>
              </a:rPr>
              <a:t>η</a:t>
            </a:r>
            <a:r>
              <a:rPr sz="1400" spc="-5" dirty="0">
                <a:latin typeface="Calibri"/>
                <a:cs typeface="Calibri"/>
              </a:rPr>
              <a:t>ρ</a:t>
            </a:r>
            <a:r>
              <a:rPr sz="1400" spc="-50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σί</a:t>
            </a:r>
            <a:r>
              <a:rPr sz="1400" spc="-20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ς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τε</a:t>
            </a:r>
            <a:r>
              <a:rPr sz="1400" spc="-10" dirty="0">
                <a:latin typeface="Calibri"/>
                <a:cs typeface="Calibri"/>
              </a:rPr>
              <a:t>χνι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10" dirty="0">
                <a:latin typeface="Calibri"/>
                <a:cs typeface="Calibri"/>
              </a:rPr>
              <a:t>ύ</a:t>
            </a:r>
            <a:r>
              <a:rPr sz="1400" spc="5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λ</a:t>
            </a:r>
            <a:r>
              <a:rPr sz="1400" spc="-20" dirty="0">
                <a:latin typeface="Calibri"/>
                <a:cs typeface="Calibri"/>
              </a:rPr>
              <a:t>έ</a:t>
            </a:r>
            <a:r>
              <a:rPr sz="1400" spc="-10" dirty="0">
                <a:latin typeface="Calibri"/>
                <a:cs typeface="Calibri"/>
              </a:rPr>
              <a:t>γ</a:t>
            </a:r>
            <a:r>
              <a:rPr sz="1400" spc="-30" dirty="0">
                <a:latin typeface="Calibri"/>
                <a:cs typeface="Calibri"/>
              </a:rPr>
              <a:t>χ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10" dirty="0">
                <a:latin typeface="Calibri"/>
                <a:cs typeface="Calibri"/>
              </a:rPr>
              <a:t>υ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10" dirty="0">
                <a:latin typeface="Calibri"/>
                <a:cs typeface="Calibri"/>
              </a:rPr>
              <a:t>χ</a:t>
            </a:r>
            <a:r>
              <a:rPr sz="1400" spc="-15" dirty="0">
                <a:latin typeface="Calibri"/>
                <a:cs typeface="Calibri"/>
              </a:rPr>
              <a:t>η</a:t>
            </a:r>
            <a:r>
              <a:rPr sz="1400" spc="-10" dirty="0">
                <a:latin typeface="Calibri"/>
                <a:cs typeface="Calibri"/>
              </a:rPr>
              <a:t>μά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25" dirty="0">
                <a:latin typeface="Calibri"/>
                <a:cs typeface="Calibri"/>
              </a:rPr>
              <a:t>ω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ώ</a:t>
            </a:r>
            <a:r>
              <a:rPr sz="1400" spc="-10" dirty="0">
                <a:latin typeface="Calibri"/>
                <a:cs typeface="Calibri"/>
              </a:rPr>
              <a:t>ν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400" spc="-10" dirty="0">
                <a:latin typeface="Calibri"/>
                <a:cs typeface="Calibri"/>
              </a:rPr>
              <a:t>μ</a:t>
            </a:r>
            <a:r>
              <a:rPr sz="1400" spc="-20" dirty="0">
                <a:latin typeface="Calibri"/>
                <a:cs typeface="Calibri"/>
              </a:rPr>
              <a:t>ε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5" dirty="0">
                <a:latin typeface="Calibri"/>
                <a:cs typeface="Calibri"/>
              </a:rPr>
              <a:t>φορ</a:t>
            </a:r>
            <a:r>
              <a:rPr sz="1400" spc="-20" dirty="0">
                <a:latin typeface="Calibri"/>
                <a:cs typeface="Calibri"/>
              </a:rPr>
              <a:t>ώ</a:t>
            </a:r>
            <a:r>
              <a:rPr sz="1400" spc="-5" dirty="0">
                <a:latin typeface="Calibri"/>
                <a:cs typeface="Calibri"/>
              </a:rPr>
              <a:t>ν.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5996051" y="4492561"/>
            <a:ext cx="5304155" cy="589280"/>
          </a:xfrm>
          <a:custGeom>
            <a:avLst/>
            <a:gdLst/>
            <a:ahLst/>
            <a:cxnLst/>
            <a:rect l="l" t="t" r="r" b="b"/>
            <a:pathLst>
              <a:path w="5304155" h="589279">
                <a:moveTo>
                  <a:pt x="0" y="588962"/>
                </a:moveTo>
                <a:lnTo>
                  <a:pt x="5303774" y="588962"/>
                </a:lnTo>
                <a:lnTo>
                  <a:pt x="5303774" y="0"/>
                </a:lnTo>
                <a:lnTo>
                  <a:pt x="0" y="0"/>
                </a:lnTo>
                <a:lnTo>
                  <a:pt x="0" y="588962"/>
                </a:lnTo>
                <a:close/>
              </a:path>
            </a:pathLst>
          </a:custGeom>
          <a:ln w="9525">
            <a:solidFill>
              <a:srgbClr val="0D57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5996051" y="4492561"/>
            <a:ext cx="5304155" cy="589280"/>
          </a:xfrm>
          <a:prstGeom prst="rect">
            <a:avLst/>
          </a:prstGeom>
          <a:solidFill>
            <a:srgbClr val="0D57C4"/>
          </a:solidFill>
        </p:spPr>
        <p:txBody>
          <a:bodyPr vert="horz" wrap="square" lIns="0" tIns="0" rIns="0" bIns="0" rtlCol="0">
            <a:spAutoFit/>
          </a:bodyPr>
          <a:lstStyle/>
          <a:p>
            <a:pPr marL="247650">
              <a:lnSpc>
                <a:spcPct val="100000"/>
              </a:lnSpc>
            </a:pPr>
            <a:r>
              <a:rPr sz="1400" b="1" spc="-20" dirty="0">
                <a:latin typeface="Calibri"/>
                <a:cs typeface="Calibri"/>
              </a:rPr>
              <a:t>Σ</a:t>
            </a:r>
            <a:r>
              <a:rPr sz="1400" b="1" spc="-10" dirty="0">
                <a:latin typeface="Calibri"/>
                <a:cs typeface="Calibri"/>
              </a:rPr>
              <a:t>ύ</a:t>
            </a:r>
            <a:r>
              <a:rPr sz="1400" b="1" spc="-20" dirty="0">
                <a:latin typeface="Calibri"/>
                <a:cs typeface="Calibri"/>
              </a:rPr>
              <a:t>νο</a:t>
            </a:r>
            <a:r>
              <a:rPr sz="1400" b="1" spc="-40" dirty="0">
                <a:latin typeface="Calibri"/>
                <a:cs typeface="Calibri"/>
              </a:rPr>
              <a:t>λ</a:t>
            </a:r>
            <a:r>
              <a:rPr sz="1400" b="1" spc="-10" dirty="0">
                <a:latin typeface="Calibri"/>
                <a:cs typeface="Calibri"/>
              </a:rPr>
              <a:t>ο</a:t>
            </a:r>
            <a:r>
              <a:rPr sz="1400" b="1" spc="1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ε</a:t>
            </a:r>
            <a:r>
              <a:rPr sz="1400" b="1" spc="-30" dirty="0">
                <a:latin typeface="Calibri"/>
                <a:cs typeface="Calibri"/>
              </a:rPr>
              <a:t>ρ</a:t>
            </a:r>
            <a:r>
              <a:rPr sz="1400" b="1" spc="-10" dirty="0">
                <a:latin typeface="Calibri"/>
                <a:cs typeface="Calibri"/>
              </a:rPr>
              <a:t>γ</a:t>
            </a:r>
            <a:r>
              <a:rPr sz="1400" b="1" spc="-25" dirty="0">
                <a:latin typeface="Calibri"/>
                <a:cs typeface="Calibri"/>
              </a:rPr>
              <a:t>α</a:t>
            </a:r>
            <a:r>
              <a:rPr sz="1400" b="1" spc="-5" dirty="0">
                <a:latin typeface="Calibri"/>
                <a:cs typeface="Calibri"/>
              </a:rPr>
              <a:t>ζ</a:t>
            </a:r>
            <a:r>
              <a:rPr sz="1400" b="1" spc="-20" dirty="0">
                <a:latin typeface="Calibri"/>
                <a:cs typeface="Calibri"/>
              </a:rPr>
              <a:t>ο</a:t>
            </a:r>
            <a:r>
              <a:rPr sz="1400" b="1" spc="-5" dirty="0">
                <a:latin typeface="Calibri"/>
                <a:cs typeface="Calibri"/>
              </a:rPr>
              <a:t>μέ</a:t>
            </a:r>
            <a:r>
              <a:rPr sz="1400" b="1" spc="-20" dirty="0">
                <a:latin typeface="Calibri"/>
                <a:cs typeface="Calibri"/>
              </a:rPr>
              <a:t>ν</a:t>
            </a:r>
            <a:r>
              <a:rPr sz="1400" b="1" spc="-5" dirty="0">
                <a:latin typeface="Calibri"/>
                <a:cs typeface="Calibri"/>
              </a:rPr>
              <a:t>ω</a:t>
            </a:r>
            <a:r>
              <a:rPr sz="1400" b="1" spc="-10" dirty="0">
                <a:latin typeface="Calibri"/>
                <a:cs typeface="Calibri"/>
              </a:rPr>
              <a:t>ν π</a:t>
            </a:r>
            <a:r>
              <a:rPr sz="1400" b="1" spc="-20" dirty="0">
                <a:latin typeface="Calibri"/>
                <a:cs typeface="Calibri"/>
              </a:rPr>
              <a:t>ο</a:t>
            </a:r>
            <a:r>
              <a:rPr sz="1400" b="1" spc="-10" dirty="0">
                <a:latin typeface="Calibri"/>
                <a:cs typeface="Calibri"/>
              </a:rPr>
              <a:t>υ</a:t>
            </a:r>
            <a:r>
              <a:rPr sz="1400" b="1" spc="-5" dirty="0">
                <a:latin typeface="Calibri"/>
                <a:cs typeface="Calibri"/>
              </a:rPr>
              <a:t> ε</a:t>
            </a:r>
            <a:r>
              <a:rPr sz="1400" b="1" spc="-30" dirty="0">
                <a:latin typeface="Calibri"/>
                <a:cs typeface="Calibri"/>
              </a:rPr>
              <a:t>π</a:t>
            </a:r>
            <a:r>
              <a:rPr sz="1400" b="1" spc="-20" dirty="0">
                <a:latin typeface="Calibri"/>
                <a:cs typeface="Calibri"/>
              </a:rPr>
              <a:t>αν</a:t>
            </a:r>
            <a:r>
              <a:rPr sz="1400" b="1" spc="-5" dirty="0">
                <a:latin typeface="Calibri"/>
                <a:cs typeface="Calibri"/>
              </a:rPr>
              <a:t>έ</a:t>
            </a:r>
            <a:r>
              <a:rPr sz="1400" b="1" spc="-10" dirty="0">
                <a:latin typeface="Calibri"/>
                <a:cs typeface="Calibri"/>
              </a:rPr>
              <a:t>ρ</a:t>
            </a:r>
            <a:r>
              <a:rPr sz="1400" b="1" spc="-40" dirty="0">
                <a:latin typeface="Calibri"/>
                <a:cs typeface="Calibri"/>
              </a:rPr>
              <a:t>χ</a:t>
            </a:r>
            <a:r>
              <a:rPr sz="1400" b="1" spc="-20" dirty="0">
                <a:latin typeface="Calibri"/>
                <a:cs typeface="Calibri"/>
              </a:rPr>
              <a:t>ον</a:t>
            </a:r>
            <a:r>
              <a:rPr sz="1400" b="1" spc="-30" dirty="0">
                <a:latin typeface="Calibri"/>
                <a:cs typeface="Calibri"/>
              </a:rPr>
              <a:t>τ</a:t>
            </a:r>
            <a:r>
              <a:rPr sz="1400" b="1" spc="-20" dirty="0">
                <a:latin typeface="Calibri"/>
                <a:cs typeface="Calibri"/>
              </a:rPr>
              <a:t>α</a:t>
            </a:r>
            <a:r>
              <a:rPr sz="1400" b="1" spc="-5" dirty="0">
                <a:latin typeface="Calibri"/>
                <a:cs typeface="Calibri"/>
              </a:rPr>
              <a:t>ι</a:t>
            </a:r>
            <a:r>
              <a:rPr sz="1400" b="1" spc="50" dirty="0">
                <a:latin typeface="Calibri"/>
                <a:cs typeface="Calibri"/>
              </a:rPr>
              <a:t> </a:t>
            </a:r>
            <a:r>
              <a:rPr sz="1400" b="1" spc="20" dirty="0">
                <a:latin typeface="Calibri"/>
                <a:cs typeface="Calibri"/>
              </a:rPr>
              <a:t>σ</a:t>
            </a:r>
            <a:r>
              <a:rPr sz="1400" b="1" spc="-10" dirty="0">
                <a:latin typeface="Calibri"/>
                <a:cs typeface="Calibri"/>
              </a:rPr>
              <a:t>τ</a:t>
            </a:r>
            <a:r>
              <a:rPr sz="1400" b="1" spc="-25" dirty="0">
                <a:latin typeface="Calibri"/>
                <a:cs typeface="Calibri"/>
              </a:rPr>
              <a:t>η</a:t>
            </a:r>
            <a:r>
              <a:rPr sz="1400" b="1" spc="-10" dirty="0">
                <a:latin typeface="Calibri"/>
                <a:cs typeface="Calibri"/>
              </a:rPr>
              <a:t>ν ε</a:t>
            </a:r>
            <a:r>
              <a:rPr sz="1400" b="1" spc="-30" dirty="0">
                <a:latin typeface="Calibri"/>
                <a:cs typeface="Calibri"/>
              </a:rPr>
              <a:t>ρ</a:t>
            </a:r>
            <a:r>
              <a:rPr sz="1400" b="1" spc="-10" dirty="0">
                <a:latin typeface="Calibri"/>
                <a:cs typeface="Calibri"/>
              </a:rPr>
              <a:t>γ</a:t>
            </a:r>
            <a:r>
              <a:rPr sz="1400" b="1" spc="-25" dirty="0">
                <a:latin typeface="Calibri"/>
                <a:cs typeface="Calibri"/>
              </a:rPr>
              <a:t>α</a:t>
            </a:r>
            <a:r>
              <a:rPr sz="1400" b="1" spc="-5" dirty="0">
                <a:latin typeface="Calibri"/>
                <a:cs typeface="Calibri"/>
              </a:rPr>
              <a:t>σί</a:t>
            </a:r>
            <a:r>
              <a:rPr sz="1400" b="1" spc="-20" dirty="0">
                <a:latin typeface="Calibri"/>
                <a:cs typeface="Calibri"/>
              </a:rPr>
              <a:t>α</a:t>
            </a:r>
            <a:r>
              <a:rPr sz="1400" b="1" spc="-5" dirty="0">
                <a:latin typeface="Calibri"/>
                <a:cs typeface="Calibri"/>
              </a:rPr>
              <a:t>:</a:t>
            </a:r>
            <a:r>
              <a:rPr sz="1400" b="1" spc="15" dirty="0">
                <a:latin typeface="Calibri"/>
                <a:cs typeface="Calibri"/>
              </a:rPr>
              <a:t> </a:t>
            </a:r>
            <a:r>
              <a:rPr sz="1400" spc="-10" dirty="0">
                <a:latin typeface="Arial"/>
                <a:cs typeface="Arial"/>
              </a:rPr>
              <a:t>≈</a:t>
            </a:r>
            <a:r>
              <a:rPr sz="1400" spc="-100" dirty="0">
                <a:latin typeface="Arial"/>
                <a:cs typeface="Arial"/>
              </a:rPr>
              <a:t> </a:t>
            </a:r>
            <a:r>
              <a:rPr sz="1400" b="1" spc="-25" dirty="0">
                <a:latin typeface="Calibri"/>
                <a:cs typeface="Calibri"/>
              </a:rPr>
              <a:t>14</a:t>
            </a:r>
            <a:r>
              <a:rPr sz="1400" b="1" spc="-10" dirty="0">
                <a:latin typeface="Calibri"/>
                <a:cs typeface="Calibri"/>
              </a:rPr>
              <a:t>0</a:t>
            </a:r>
            <a:r>
              <a:rPr sz="1400" b="1" spc="30" dirty="0">
                <a:latin typeface="Calibri"/>
                <a:cs typeface="Calibri"/>
              </a:rPr>
              <a:t> </a:t>
            </a:r>
            <a:r>
              <a:rPr sz="1400" b="1" spc="-15" dirty="0">
                <a:latin typeface="Calibri"/>
                <a:cs typeface="Calibri"/>
              </a:rPr>
              <a:t>χ</a:t>
            </a:r>
            <a:r>
              <a:rPr sz="1400" b="1" spc="25" dirty="0">
                <a:latin typeface="Calibri"/>
                <a:cs typeface="Calibri"/>
              </a:rPr>
              <a:t>ι</a:t>
            </a:r>
            <a:r>
              <a:rPr sz="1400" b="1" spc="-20" dirty="0">
                <a:latin typeface="Calibri"/>
                <a:cs typeface="Calibri"/>
              </a:rPr>
              <a:t>λ</a:t>
            </a:r>
            <a:r>
              <a:rPr sz="1400" b="1" spc="-5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1154409" y="6463395"/>
            <a:ext cx="135890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dirty="0">
                <a:solidFill>
                  <a:srgbClr val="243355"/>
                </a:solidFill>
                <a:latin typeface="Arial"/>
                <a:cs typeface="Arial"/>
              </a:rPr>
              <a:pPr marL="25400">
                <a:lnSpc>
                  <a:spcPct val="100000"/>
                </a:lnSpc>
              </a:pPr>
              <a:t>8</a:t>
            </a:fld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7950" y="6373811"/>
            <a:ext cx="376237" cy="368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25450" y="547751"/>
            <a:ext cx="10987405" cy="875030"/>
          </a:xfrm>
          <a:custGeom>
            <a:avLst/>
            <a:gdLst/>
            <a:ahLst/>
            <a:cxnLst/>
            <a:rect l="l" t="t" r="r" b="b"/>
            <a:pathLst>
              <a:path w="10987405" h="875030">
                <a:moveTo>
                  <a:pt x="10841355" y="0"/>
                </a:moveTo>
                <a:lnTo>
                  <a:pt x="0" y="0"/>
                </a:lnTo>
                <a:lnTo>
                  <a:pt x="0" y="728852"/>
                </a:lnTo>
                <a:lnTo>
                  <a:pt x="145783" y="874649"/>
                </a:lnTo>
                <a:lnTo>
                  <a:pt x="10987151" y="874649"/>
                </a:lnTo>
                <a:lnTo>
                  <a:pt x="10987151" y="145669"/>
                </a:lnTo>
                <a:lnTo>
                  <a:pt x="10841355" y="0"/>
                </a:lnTo>
                <a:close/>
              </a:path>
            </a:pathLst>
          </a:custGeom>
          <a:solidFill>
            <a:srgbClr val="3461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5090">
              <a:lnSpc>
                <a:spcPct val="100000"/>
              </a:lnSpc>
            </a:pPr>
            <a:r>
              <a:rPr dirty="0"/>
              <a:t>Αρ</a:t>
            </a:r>
            <a:r>
              <a:rPr spc="-10" dirty="0"/>
              <a:t>χ</a:t>
            </a:r>
            <a:r>
              <a:rPr spc="5" dirty="0"/>
              <a:t>έ</a:t>
            </a:r>
            <a:r>
              <a:rPr dirty="0"/>
              <a:t>ς</a:t>
            </a:r>
            <a:r>
              <a:rPr spc="-65" dirty="0"/>
              <a:t> </a:t>
            </a:r>
            <a:r>
              <a:rPr dirty="0"/>
              <a:t>Επ</a:t>
            </a:r>
            <a:r>
              <a:rPr spc="-15" dirty="0"/>
              <a:t>ι</a:t>
            </a:r>
            <a:r>
              <a:rPr dirty="0"/>
              <a:t>β</a:t>
            </a:r>
            <a:r>
              <a:rPr spc="-20" dirty="0"/>
              <a:t>ο</a:t>
            </a:r>
            <a:r>
              <a:rPr dirty="0"/>
              <a:t>λής Κυρώσ</a:t>
            </a:r>
            <a:r>
              <a:rPr spc="5" dirty="0"/>
              <a:t>εω</a:t>
            </a:r>
            <a:r>
              <a:rPr dirty="0"/>
              <a:t>ν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203575" y="1566925"/>
            <a:ext cx="7023100" cy="720725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325120" indent="-216535">
              <a:lnSpc>
                <a:spcPct val="100000"/>
              </a:lnSpc>
              <a:buFont typeface="Wingdings"/>
              <a:buChar char=""/>
              <a:tabLst>
                <a:tab pos="325120" algn="l"/>
              </a:tabLst>
            </a:pPr>
            <a:r>
              <a:rPr sz="1500" b="1" dirty="0">
                <a:latin typeface="Calibri"/>
                <a:cs typeface="Calibri"/>
              </a:rPr>
              <a:t>Γενι</a:t>
            </a:r>
            <a:r>
              <a:rPr sz="1500" b="1" spc="-10" dirty="0">
                <a:latin typeface="Calibri"/>
                <a:cs typeface="Calibri"/>
              </a:rPr>
              <a:t>κ</a:t>
            </a:r>
            <a:r>
              <a:rPr sz="1500" b="1" dirty="0">
                <a:latin typeface="Calibri"/>
                <a:cs typeface="Calibri"/>
              </a:rPr>
              <a:t>ή</a:t>
            </a:r>
            <a:r>
              <a:rPr sz="1500" b="1" spc="-35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Γ</a:t>
            </a:r>
            <a:r>
              <a:rPr sz="1500" b="1" spc="-10" dirty="0">
                <a:latin typeface="Calibri"/>
                <a:cs typeface="Calibri"/>
              </a:rPr>
              <a:t>ρα</a:t>
            </a:r>
            <a:r>
              <a:rPr sz="1500" b="1" spc="10" dirty="0">
                <a:latin typeface="Calibri"/>
                <a:cs typeface="Calibri"/>
              </a:rPr>
              <a:t>μμ</a:t>
            </a:r>
            <a:r>
              <a:rPr sz="1500" b="1" spc="-10" dirty="0">
                <a:latin typeface="Calibri"/>
                <a:cs typeface="Calibri"/>
              </a:rPr>
              <a:t>α</a:t>
            </a:r>
            <a:r>
              <a:rPr sz="1500" b="1" dirty="0">
                <a:latin typeface="Calibri"/>
                <a:cs typeface="Calibri"/>
              </a:rPr>
              <a:t>τεία</a:t>
            </a:r>
            <a:r>
              <a:rPr sz="1500" b="1" spc="-85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Ε</a:t>
            </a:r>
            <a:r>
              <a:rPr sz="1500" b="1" spc="10" dirty="0">
                <a:latin typeface="Calibri"/>
                <a:cs typeface="Calibri"/>
              </a:rPr>
              <a:t>μ</a:t>
            </a:r>
            <a:r>
              <a:rPr sz="1500" b="1" spc="-15" dirty="0">
                <a:latin typeface="Calibri"/>
                <a:cs typeface="Calibri"/>
              </a:rPr>
              <a:t>π</a:t>
            </a:r>
            <a:r>
              <a:rPr sz="1500" b="1" dirty="0">
                <a:latin typeface="Calibri"/>
                <a:cs typeface="Calibri"/>
              </a:rPr>
              <a:t>ο</a:t>
            </a:r>
            <a:r>
              <a:rPr sz="1500" b="1" spc="-10" dirty="0">
                <a:latin typeface="Calibri"/>
                <a:cs typeface="Calibri"/>
              </a:rPr>
              <a:t>ρ</a:t>
            </a:r>
            <a:r>
              <a:rPr sz="1500" b="1" dirty="0">
                <a:latin typeface="Calibri"/>
                <a:cs typeface="Calibri"/>
              </a:rPr>
              <a:t>ίου</a:t>
            </a:r>
            <a:r>
              <a:rPr sz="1500" b="1" spc="-20" dirty="0">
                <a:latin typeface="Calibri"/>
                <a:cs typeface="Calibri"/>
              </a:rPr>
              <a:t> </a:t>
            </a:r>
            <a:r>
              <a:rPr sz="1500" b="1" spc="-10" dirty="0">
                <a:latin typeface="Calibri"/>
                <a:cs typeface="Calibri"/>
              </a:rPr>
              <a:t>κα</a:t>
            </a:r>
            <a:r>
              <a:rPr sz="1500" b="1" dirty="0">
                <a:latin typeface="Calibri"/>
                <a:cs typeface="Calibri"/>
              </a:rPr>
              <a:t>ι</a:t>
            </a:r>
            <a:r>
              <a:rPr sz="1500" b="1" spc="-5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Π</a:t>
            </a:r>
            <a:r>
              <a:rPr sz="1500" b="1" spc="-10" dirty="0">
                <a:latin typeface="Calibri"/>
                <a:cs typeface="Calibri"/>
              </a:rPr>
              <a:t>ρ</a:t>
            </a:r>
            <a:r>
              <a:rPr sz="1500" b="1" dirty="0">
                <a:latin typeface="Calibri"/>
                <a:cs typeface="Calibri"/>
              </a:rPr>
              <a:t>ο</a:t>
            </a:r>
            <a:r>
              <a:rPr sz="1500" b="1" spc="-10" dirty="0">
                <a:latin typeface="Calibri"/>
                <a:cs typeface="Calibri"/>
              </a:rPr>
              <a:t>σ</a:t>
            </a:r>
            <a:r>
              <a:rPr sz="1500" b="1" dirty="0">
                <a:latin typeface="Calibri"/>
                <a:cs typeface="Calibri"/>
              </a:rPr>
              <a:t>τ</a:t>
            </a:r>
            <a:r>
              <a:rPr sz="1500" b="1" spc="-10" dirty="0">
                <a:latin typeface="Calibri"/>
                <a:cs typeface="Calibri"/>
              </a:rPr>
              <a:t>ασ</a:t>
            </a:r>
            <a:r>
              <a:rPr sz="1500" b="1" dirty="0">
                <a:latin typeface="Calibri"/>
                <a:cs typeface="Calibri"/>
              </a:rPr>
              <a:t>ί</a:t>
            </a:r>
            <a:r>
              <a:rPr sz="1500" b="1" spc="-10" dirty="0">
                <a:latin typeface="Calibri"/>
                <a:cs typeface="Calibri"/>
              </a:rPr>
              <a:t>α</a:t>
            </a:r>
            <a:r>
              <a:rPr sz="1500" b="1" dirty="0">
                <a:latin typeface="Calibri"/>
                <a:cs typeface="Calibri"/>
              </a:rPr>
              <a:t>ς</a:t>
            </a:r>
            <a:r>
              <a:rPr sz="1500" b="1" spc="-50" dirty="0">
                <a:latin typeface="Calibri"/>
                <a:cs typeface="Calibri"/>
              </a:rPr>
              <a:t> </a:t>
            </a:r>
            <a:r>
              <a:rPr sz="1500" b="1" spc="-15" dirty="0">
                <a:latin typeface="Calibri"/>
                <a:cs typeface="Calibri"/>
              </a:rPr>
              <a:t>Κ</a:t>
            </a:r>
            <a:r>
              <a:rPr sz="1500" b="1" spc="-10" dirty="0">
                <a:latin typeface="Calibri"/>
                <a:cs typeface="Calibri"/>
              </a:rPr>
              <a:t>α</a:t>
            </a:r>
            <a:r>
              <a:rPr sz="1500" b="1" dirty="0">
                <a:latin typeface="Calibri"/>
                <a:cs typeface="Calibri"/>
              </a:rPr>
              <a:t>τ</a:t>
            </a:r>
            <a:r>
              <a:rPr sz="1500" b="1" spc="-10" dirty="0">
                <a:latin typeface="Calibri"/>
                <a:cs typeface="Calibri"/>
              </a:rPr>
              <a:t>α</a:t>
            </a:r>
            <a:r>
              <a:rPr sz="1500" b="1" dirty="0">
                <a:latin typeface="Calibri"/>
                <a:cs typeface="Calibri"/>
              </a:rPr>
              <a:t>ν</a:t>
            </a:r>
            <a:r>
              <a:rPr sz="1500" b="1" spc="-10" dirty="0">
                <a:latin typeface="Calibri"/>
                <a:cs typeface="Calibri"/>
              </a:rPr>
              <a:t>α</a:t>
            </a:r>
            <a:r>
              <a:rPr sz="1500" b="1" spc="5" dirty="0">
                <a:latin typeface="Calibri"/>
                <a:cs typeface="Calibri"/>
              </a:rPr>
              <a:t>λ</a:t>
            </a:r>
            <a:r>
              <a:rPr sz="1500" b="1" spc="-10" dirty="0">
                <a:latin typeface="Calibri"/>
                <a:cs typeface="Calibri"/>
              </a:rPr>
              <a:t>ω</a:t>
            </a:r>
            <a:r>
              <a:rPr sz="1500" b="1" dirty="0">
                <a:latin typeface="Calibri"/>
                <a:cs typeface="Calibri"/>
              </a:rPr>
              <a:t>τή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747901" y="1566925"/>
            <a:ext cx="1224280" cy="720725"/>
          </a:xfrm>
          <a:custGeom>
            <a:avLst/>
            <a:gdLst/>
            <a:ahLst/>
            <a:cxnLst/>
            <a:rect l="l" t="t" r="r" b="b"/>
            <a:pathLst>
              <a:path w="1224280" h="720725">
                <a:moveTo>
                  <a:pt x="1103757" y="0"/>
                </a:moveTo>
                <a:lnTo>
                  <a:pt x="0" y="0"/>
                </a:lnTo>
                <a:lnTo>
                  <a:pt x="0" y="600583"/>
                </a:lnTo>
                <a:lnTo>
                  <a:pt x="120015" y="720725"/>
                </a:lnTo>
                <a:lnTo>
                  <a:pt x="1223899" y="720725"/>
                </a:lnTo>
                <a:lnTo>
                  <a:pt x="1223899" y="120014"/>
                </a:lnTo>
                <a:lnTo>
                  <a:pt x="1103757" y="0"/>
                </a:lnTo>
                <a:close/>
              </a:path>
            </a:pathLst>
          </a:custGeom>
          <a:solidFill>
            <a:srgbClr val="417A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187320" y="1790217"/>
            <a:ext cx="180340" cy="330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747901" y="2395601"/>
            <a:ext cx="1224280" cy="720725"/>
          </a:xfrm>
          <a:custGeom>
            <a:avLst/>
            <a:gdLst/>
            <a:ahLst/>
            <a:cxnLst/>
            <a:rect l="l" t="t" r="r" b="b"/>
            <a:pathLst>
              <a:path w="1224280" h="720725">
                <a:moveTo>
                  <a:pt x="1103757" y="0"/>
                </a:moveTo>
                <a:lnTo>
                  <a:pt x="0" y="0"/>
                </a:lnTo>
                <a:lnTo>
                  <a:pt x="0" y="600583"/>
                </a:lnTo>
                <a:lnTo>
                  <a:pt x="120015" y="720598"/>
                </a:lnTo>
                <a:lnTo>
                  <a:pt x="1223899" y="720598"/>
                </a:lnTo>
                <a:lnTo>
                  <a:pt x="1223899" y="120014"/>
                </a:lnTo>
                <a:lnTo>
                  <a:pt x="1103757" y="0"/>
                </a:lnTo>
                <a:close/>
              </a:path>
            </a:pathLst>
          </a:custGeom>
          <a:solidFill>
            <a:srgbClr val="417A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187320" y="2619273"/>
            <a:ext cx="180340" cy="330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747901" y="3224148"/>
            <a:ext cx="1224280" cy="720725"/>
          </a:xfrm>
          <a:custGeom>
            <a:avLst/>
            <a:gdLst/>
            <a:ahLst/>
            <a:cxnLst/>
            <a:rect l="l" t="t" r="r" b="b"/>
            <a:pathLst>
              <a:path w="1224280" h="720725">
                <a:moveTo>
                  <a:pt x="1103757" y="0"/>
                </a:moveTo>
                <a:lnTo>
                  <a:pt x="0" y="0"/>
                </a:lnTo>
                <a:lnTo>
                  <a:pt x="0" y="600709"/>
                </a:lnTo>
                <a:lnTo>
                  <a:pt x="120015" y="720725"/>
                </a:lnTo>
                <a:lnTo>
                  <a:pt x="1223899" y="720725"/>
                </a:lnTo>
                <a:lnTo>
                  <a:pt x="1223899" y="120141"/>
                </a:lnTo>
                <a:lnTo>
                  <a:pt x="1103757" y="0"/>
                </a:lnTo>
                <a:close/>
              </a:path>
            </a:pathLst>
          </a:custGeom>
          <a:solidFill>
            <a:srgbClr val="417A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187320" y="3448329"/>
            <a:ext cx="180340" cy="330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747901" y="4054475"/>
            <a:ext cx="1224280" cy="719455"/>
          </a:xfrm>
          <a:custGeom>
            <a:avLst/>
            <a:gdLst/>
            <a:ahLst/>
            <a:cxnLst/>
            <a:rect l="l" t="t" r="r" b="b"/>
            <a:pathLst>
              <a:path w="1224280" h="719454">
                <a:moveTo>
                  <a:pt x="1104011" y="0"/>
                </a:moveTo>
                <a:lnTo>
                  <a:pt x="0" y="0"/>
                </a:lnTo>
                <a:lnTo>
                  <a:pt x="0" y="599313"/>
                </a:lnTo>
                <a:lnTo>
                  <a:pt x="119761" y="719074"/>
                </a:lnTo>
                <a:lnTo>
                  <a:pt x="1223899" y="719074"/>
                </a:lnTo>
                <a:lnTo>
                  <a:pt x="1223899" y="119887"/>
                </a:lnTo>
                <a:lnTo>
                  <a:pt x="1104011" y="0"/>
                </a:lnTo>
                <a:close/>
              </a:path>
            </a:pathLst>
          </a:custGeom>
          <a:solidFill>
            <a:srgbClr val="417A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187320" y="4278248"/>
            <a:ext cx="18034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15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747901" y="4883150"/>
            <a:ext cx="1224280" cy="719455"/>
          </a:xfrm>
          <a:custGeom>
            <a:avLst/>
            <a:gdLst/>
            <a:ahLst/>
            <a:cxnLst/>
            <a:rect l="l" t="t" r="r" b="b"/>
            <a:pathLst>
              <a:path w="1224280" h="719454">
                <a:moveTo>
                  <a:pt x="1104011" y="0"/>
                </a:moveTo>
                <a:lnTo>
                  <a:pt x="0" y="0"/>
                </a:lnTo>
                <a:lnTo>
                  <a:pt x="0" y="599313"/>
                </a:lnTo>
                <a:lnTo>
                  <a:pt x="119761" y="719137"/>
                </a:lnTo>
                <a:lnTo>
                  <a:pt x="1223899" y="719137"/>
                </a:lnTo>
                <a:lnTo>
                  <a:pt x="1223899" y="119887"/>
                </a:lnTo>
                <a:lnTo>
                  <a:pt x="1104011" y="0"/>
                </a:lnTo>
                <a:close/>
              </a:path>
            </a:pathLst>
          </a:custGeom>
          <a:solidFill>
            <a:srgbClr val="417A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2187320" y="5107304"/>
            <a:ext cx="18034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15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203575" y="2395473"/>
            <a:ext cx="7023100" cy="720725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325120" indent="-216535">
              <a:lnSpc>
                <a:spcPct val="100000"/>
              </a:lnSpc>
              <a:buFont typeface="Wingdings"/>
              <a:buChar char=""/>
              <a:tabLst>
                <a:tab pos="325120" algn="l"/>
              </a:tabLst>
            </a:pPr>
            <a:r>
              <a:rPr sz="1500" b="1" dirty="0">
                <a:latin typeface="Calibri"/>
                <a:cs typeface="Calibri"/>
              </a:rPr>
              <a:t>Ε</a:t>
            </a:r>
            <a:r>
              <a:rPr sz="1500" b="1" spc="5" dirty="0">
                <a:latin typeface="Calibri"/>
                <a:cs typeface="Calibri"/>
              </a:rPr>
              <a:t>λλ</a:t>
            </a:r>
            <a:r>
              <a:rPr sz="1500" b="1" spc="-10" dirty="0">
                <a:latin typeface="Calibri"/>
                <a:cs typeface="Calibri"/>
              </a:rPr>
              <a:t>η</a:t>
            </a:r>
            <a:r>
              <a:rPr sz="1500" b="1" spc="5" dirty="0">
                <a:latin typeface="Calibri"/>
                <a:cs typeface="Calibri"/>
              </a:rPr>
              <a:t>ν</a:t>
            </a:r>
            <a:r>
              <a:rPr sz="1500" b="1" dirty="0">
                <a:latin typeface="Calibri"/>
                <a:cs typeface="Calibri"/>
              </a:rPr>
              <a:t>ι</a:t>
            </a:r>
            <a:r>
              <a:rPr sz="1500" b="1" spc="-10" dirty="0">
                <a:latin typeface="Calibri"/>
                <a:cs typeface="Calibri"/>
              </a:rPr>
              <a:t>κ</a:t>
            </a:r>
            <a:r>
              <a:rPr sz="1500" b="1" dirty="0">
                <a:latin typeface="Calibri"/>
                <a:cs typeface="Calibri"/>
              </a:rPr>
              <a:t>ή</a:t>
            </a:r>
            <a:r>
              <a:rPr sz="1500" b="1" spc="-60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Α</a:t>
            </a:r>
            <a:r>
              <a:rPr sz="1500" b="1" spc="-15" dirty="0">
                <a:latin typeface="Calibri"/>
                <a:cs typeface="Calibri"/>
              </a:rPr>
              <a:t>σ</a:t>
            </a:r>
            <a:r>
              <a:rPr sz="1500" b="1" dirty="0">
                <a:latin typeface="Calibri"/>
                <a:cs typeface="Calibri"/>
              </a:rPr>
              <a:t>τ</a:t>
            </a:r>
            <a:r>
              <a:rPr sz="1500" b="1" spc="10" dirty="0">
                <a:latin typeface="Calibri"/>
                <a:cs typeface="Calibri"/>
              </a:rPr>
              <a:t>υ</a:t>
            </a:r>
            <a:r>
              <a:rPr sz="1500" b="1" spc="5" dirty="0">
                <a:latin typeface="Calibri"/>
                <a:cs typeface="Calibri"/>
              </a:rPr>
              <a:t>ν</a:t>
            </a:r>
            <a:r>
              <a:rPr sz="1500" b="1" dirty="0">
                <a:latin typeface="Calibri"/>
                <a:cs typeface="Calibri"/>
              </a:rPr>
              <a:t>ο</a:t>
            </a:r>
            <a:r>
              <a:rPr sz="1500" b="1" spc="10" dirty="0">
                <a:latin typeface="Calibri"/>
                <a:cs typeface="Calibri"/>
              </a:rPr>
              <a:t>μ</a:t>
            </a:r>
            <a:r>
              <a:rPr sz="1500" b="1" dirty="0">
                <a:latin typeface="Calibri"/>
                <a:cs typeface="Calibri"/>
              </a:rPr>
              <a:t>ία</a:t>
            </a:r>
            <a:endParaRPr sz="1500">
              <a:latin typeface="Calibri"/>
              <a:cs typeface="Calibri"/>
            </a:endParaRPr>
          </a:p>
          <a:p>
            <a:pPr marL="325120" indent="-216535">
              <a:lnSpc>
                <a:spcPct val="100000"/>
              </a:lnSpc>
              <a:buFont typeface="Wingdings"/>
              <a:buChar char=""/>
              <a:tabLst>
                <a:tab pos="325120" algn="l"/>
              </a:tabLst>
            </a:pPr>
            <a:r>
              <a:rPr sz="1500" b="1" spc="-15" dirty="0">
                <a:latin typeface="Calibri"/>
                <a:cs typeface="Calibri"/>
              </a:rPr>
              <a:t>Δ</a:t>
            </a:r>
            <a:r>
              <a:rPr sz="1500" b="1" spc="-10" dirty="0">
                <a:latin typeface="Calibri"/>
                <a:cs typeface="Calibri"/>
              </a:rPr>
              <a:t>η</a:t>
            </a:r>
            <a:r>
              <a:rPr sz="1500" b="1" spc="10" dirty="0">
                <a:latin typeface="Calibri"/>
                <a:cs typeface="Calibri"/>
              </a:rPr>
              <a:t>μ</a:t>
            </a:r>
            <a:r>
              <a:rPr sz="1500" b="1" dirty="0">
                <a:latin typeface="Calibri"/>
                <a:cs typeface="Calibri"/>
              </a:rPr>
              <a:t>οτι</a:t>
            </a:r>
            <a:r>
              <a:rPr sz="1500" b="1" spc="-10" dirty="0">
                <a:latin typeface="Calibri"/>
                <a:cs typeface="Calibri"/>
              </a:rPr>
              <a:t>κ</a:t>
            </a:r>
            <a:r>
              <a:rPr sz="1500" b="1" dirty="0">
                <a:latin typeface="Calibri"/>
                <a:cs typeface="Calibri"/>
              </a:rPr>
              <a:t>ή</a:t>
            </a:r>
            <a:r>
              <a:rPr sz="1500" b="1" spc="-60" dirty="0">
                <a:latin typeface="Calibri"/>
                <a:cs typeface="Calibri"/>
              </a:rPr>
              <a:t> </a:t>
            </a:r>
            <a:r>
              <a:rPr sz="1500" b="1" spc="-10" dirty="0">
                <a:latin typeface="Calibri"/>
                <a:cs typeface="Calibri"/>
              </a:rPr>
              <a:t>Ασ</a:t>
            </a:r>
            <a:r>
              <a:rPr sz="1500" b="1" dirty="0">
                <a:latin typeface="Calibri"/>
                <a:cs typeface="Calibri"/>
              </a:rPr>
              <a:t>τ</a:t>
            </a:r>
            <a:r>
              <a:rPr sz="1500" b="1" spc="5" dirty="0">
                <a:latin typeface="Calibri"/>
                <a:cs typeface="Calibri"/>
              </a:rPr>
              <a:t>υ</a:t>
            </a:r>
            <a:r>
              <a:rPr sz="1500" b="1" dirty="0">
                <a:latin typeface="Calibri"/>
                <a:cs typeface="Calibri"/>
              </a:rPr>
              <a:t>νο</a:t>
            </a:r>
            <a:r>
              <a:rPr sz="1500" b="1" spc="10" dirty="0">
                <a:latin typeface="Calibri"/>
                <a:cs typeface="Calibri"/>
              </a:rPr>
              <a:t>μ</a:t>
            </a:r>
            <a:r>
              <a:rPr sz="1500" b="1" dirty="0">
                <a:latin typeface="Calibri"/>
                <a:cs typeface="Calibri"/>
              </a:rPr>
              <a:t>ία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203575" y="4113148"/>
            <a:ext cx="7023100" cy="720725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367665" indent="-259079">
              <a:lnSpc>
                <a:spcPct val="100000"/>
              </a:lnSpc>
              <a:buFont typeface="Wingdings"/>
              <a:buChar char=""/>
              <a:tabLst>
                <a:tab pos="368300" algn="l"/>
              </a:tabLst>
            </a:pPr>
            <a:r>
              <a:rPr sz="1500" b="1" dirty="0">
                <a:latin typeface="Calibri"/>
                <a:cs typeface="Calibri"/>
              </a:rPr>
              <a:t>Ε</a:t>
            </a:r>
            <a:r>
              <a:rPr sz="1500" b="1" spc="-10" dirty="0">
                <a:latin typeface="Calibri"/>
                <a:cs typeface="Calibri"/>
              </a:rPr>
              <a:t>θ</a:t>
            </a:r>
            <a:r>
              <a:rPr sz="1500" b="1" spc="5" dirty="0">
                <a:latin typeface="Calibri"/>
                <a:cs typeface="Calibri"/>
              </a:rPr>
              <a:t>ν</a:t>
            </a:r>
            <a:r>
              <a:rPr sz="1500" b="1" dirty="0">
                <a:latin typeface="Calibri"/>
                <a:cs typeface="Calibri"/>
              </a:rPr>
              <a:t>ι</a:t>
            </a:r>
            <a:r>
              <a:rPr sz="1500" b="1" spc="-10" dirty="0">
                <a:latin typeface="Calibri"/>
                <a:cs typeface="Calibri"/>
              </a:rPr>
              <a:t>κ</a:t>
            </a:r>
            <a:r>
              <a:rPr sz="1500" b="1" dirty="0">
                <a:latin typeface="Calibri"/>
                <a:cs typeface="Calibri"/>
              </a:rPr>
              <a:t>ή</a:t>
            </a:r>
            <a:r>
              <a:rPr sz="1500" b="1" spc="-35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Α</a:t>
            </a:r>
            <a:r>
              <a:rPr sz="1500" b="1" spc="-15" dirty="0">
                <a:latin typeface="Calibri"/>
                <a:cs typeface="Calibri"/>
              </a:rPr>
              <a:t>ρχ</a:t>
            </a:r>
            <a:r>
              <a:rPr sz="1500" b="1" dirty="0">
                <a:latin typeface="Calibri"/>
                <a:cs typeface="Calibri"/>
              </a:rPr>
              <a:t>ή</a:t>
            </a:r>
            <a:r>
              <a:rPr sz="1500" b="1" spc="10" dirty="0">
                <a:latin typeface="Calibri"/>
                <a:cs typeface="Calibri"/>
              </a:rPr>
              <a:t> </a:t>
            </a:r>
            <a:r>
              <a:rPr sz="1500" b="1" spc="-15" dirty="0">
                <a:latin typeface="Calibri"/>
                <a:cs typeface="Calibri"/>
              </a:rPr>
              <a:t>Δ</a:t>
            </a:r>
            <a:r>
              <a:rPr sz="1500" b="1" dirty="0">
                <a:latin typeface="Calibri"/>
                <a:cs typeface="Calibri"/>
              </a:rPr>
              <a:t>ι</a:t>
            </a:r>
            <a:r>
              <a:rPr sz="1500" b="1" spc="-10" dirty="0">
                <a:latin typeface="Calibri"/>
                <a:cs typeface="Calibri"/>
              </a:rPr>
              <a:t>α</a:t>
            </a:r>
            <a:r>
              <a:rPr sz="1500" b="1" dirty="0">
                <a:latin typeface="Calibri"/>
                <a:cs typeface="Calibri"/>
              </a:rPr>
              <a:t>φ</a:t>
            </a:r>
            <a:r>
              <a:rPr sz="1500" b="1" spc="-10" dirty="0">
                <a:latin typeface="Calibri"/>
                <a:cs typeface="Calibri"/>
              </a:rPr>
              <a:t>ά</a:t>
            </a:r>
            <a:r>
              <a:rPr sz="1500" b="1" spc="5" dirty="0">
                <a:latin typeface="Calibri"/>
                <a:cs typeface="Calibri"/>
              </a:rPr>
              <a:t>ν</a:t>
            </a:r>
            <a:r>
              <a:rPr sz="1500" b="1" dirty="0">
                <a:latin typeface="Calibri"/>
                <a:cs typeface="Calibri"/>
              </a:rPr>
              <a:t>ειας</a:t>
            </a:r>
            <a:r>
              <a:rPr sz="1500" b="1" spc="-50" dirty="0">
                <a:latin typeface="Calibri"/>
                <a:cs typeface="Calibri"/>
              </a:rPr>
              <a:t> </a:t>
            </a:r>
            <a:r>
              <a:rPr sz="1500" b="1" spc="5" dirty="0">
                <a:latin typeface="Calibri"/>
                <a:cs typeface="Calibri"/>
              </a:rPr>
              <a:t>(</a:t>
            </a:r>
            <a:r>
              <a:rPr sz="1500" b="1" dirty="0">
                <a:latin typeface="Calibri"/>
                <a:cs typeface="Calibri"/>
              </a:rPr>
              <a:t>Ε.Α.</a:t>
            </a:r>
            <a:r>
              <a:rPr sz="1500" b="1" spc="-10" dirty="0">
                <a:latin typeface="Calibri"/>
                <a:cs typeface="Calibri"/>
              </a:rPr>
              <a:t>Δ</a:t>
            </a:r>
            <a:r>
              <a:rPr sz="1500" b="1" dirty="0">
                <a:latin typeface="Calibri"/>
                <a:cs typeface="Calibri"/>
              </a:rPr>
              <a:t>.)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203575" y="4943475"/>
            <a:ext cx="7063105" cy="719455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325120" indent="-216535">
              <a:lnSpc>
                <a:spcPct val="100000"/>
              </a:lnSpc>
              <a:buFont typeface="Wingdings"/>
              <a:buChar char=""/>
              <a:tabLst>
                <a:tab pos="325120" algn="l"/>
              </a:tabLst>
            </a:pPr>
            <a:r>
              <a:rPr sz="1500" b="1" spc="5" dirty="0">
                <a:latin typeface="Calibri"/>
                <a:cs typeface="Calibri"/>
              </a:rPr>
              <a:t>Σ</a:t>
            </a:r>
            <a:r>
              <a:rPr sz="1500" b="1" spc="-10" dirty="0">
                <a:latin typeface="Calibri"/>
                <a:cs typeface="Calibri"/>
              </a:rPr>
              <a:t>ώ</a:t>
            </a:r>
            <a:r>
              <a:rPr sz="1500" b="1" spc="10" dirty="0">
                <a:latin typeface="Calibri"/>
                <a:cs typeface="Calibri"/>
              </a:rPr>
              <a:t>μ</a:t>
            </a:r>
            <a:r>
              <a:rPr sz="1500" b="1" dirty="0">
                <a:latin typeface="Calibri"/>
                <a:cs typeface="Calibri"/>
              </a:rPr>
              <a:t>α</a:t>
            </a:r>
            <a:r>
              <a:rPr sz="1500" b="1" spc="-60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Ε</a:t>
            </a:r>
            <a:r>
              <a:rPr sz="1500" b="1" spc="-15" dirty="0">
                <a:latin typeface="Calibri"/>
                <a:cs typeface="Calibri"/>
              </a:rPr>
              <a:t>π</a:t>
            </a:r>
            <a:r>
              <a:rPr sz="1500" b="1" dirty="0">
                <a:latin typeface="Calibri"/>
                <a:cs typeface="Calibri"/>
              </a:rPr>
              <a:t>ι</a:t>
            </a:r>
            <a:r>
              <a:rPr sz="1500" b="1" spc="-10" dirty="0">
                <a:latin typeface="Calibri"/>
                <a:cs typeface="Calibri"/>
              </a:rPr>
              <a:t>θ</a:t>
            </a:r>
            <a:r>
              <a:rPr sz="1500" b="1" dirty="0">
                <a:latin typeface="Calibri"/>
                <a:cs typeface="Calibri"/>
              </a:rPr>
              <a:t>εώ</a:t>
            </a:r>
            <a:r>
              <a:rPr sz="1500" b="1" spc="-15" dirty="0">
                <a:latin typeface="Calibri"/>
                <a:cs typeface="Calibri"/>
              </a:rPr>
              <a:t>ρ</a:t>
            </a:r>
            <a:r>
              <a:rPr sz="1500" b="1" spc="-10" dirty="0">
                <a:latin typeface="Calibri"/>
                <a:cs typeface="Calibri"/>
              </a:rPr>
              <a:t>ηση</a:t>
            </a:r>
            <a:r>
              <a:rPr sz="1500" b="1" dirty="0">
                <a:latin typeface="Calibri"/>
                <a:cs typeface="Calibri"/>
              </a:rPr>
              <a:t>ς</a:t>
            </a:r>
            <a:r>
              <a:rPr sz="1500" b="1" spc="-20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Ε</a:t>
            </a:r>
            <a:r>
              <a:rPr sz="1500" b="1" spc="-10" dirty="0">
                <a:latin typeface="Calibri"/>
                <a:cs typeface="Calibri"/>
              </a:rPr>
              <a:t>ρ</a:t>
            </a:r>
            <a:r>
              <a:rPr sz="1500" b="1" spc="-15" dirty="0">
                <a:latin typeface="Calibri"/>
                <a:cs typeface="Calibri"/>
              </a:rPr>
              <a:t>γ</a:t>
            </a:r>
            <a:r>
              <a:rPr sz="1500" b="1" spc="-10" dirty="0">
                <a:latin typeface="Calibri"/>
                <a:cs typeface="Calibri"/>
              </a:rPr>
              <a:t>ασ</a:t>
            </a:r>
            <a:r>
              <a:rPr sz="1500" b="1" dirty="0">
                <a:latin typeface="Calibri"/>
                <a:cs typeface="Calibri"/>
              </a:rPr>
              <a:t>ί</a:t>
            </a:r>
            <a:r>
              <a:rPr sz="1500" b="1" spc="-10" dirty="0">
                <a:latin typeface="Calibri"/>
                <a:cs typeface="Calibri"/>
              </a:rPr>
              <a:t>α</a:t>
            </a:r>
            <a:r>
              <a:rPr sz="1500" b="1" dirty="0">
                <a:latin typeface="Calibri"/>
                <a:cs typeface="Calibri"/>
              </a:rPr>
              <a:t>ς</a:t>
            </a:r>
            <a:r>
              <a:rPr sz="1500" b="1" spc="-20" dirty="0">
                <a:latin typeface="Calibri"/>
                <a:cs typeface="Calibri"/>
              </a:rPr>
              <a:t> </a:t>
            </a:r>
            <a:r>
              <a:rPr sz="1500" b="1" spc="5" dirty="0">
                <a:latin typeface="Calibri"/>
                <a:cs typeface="Calibri"/>
              </a:rPr>
              <a:t>(Σ</a:t>
            </a:r>
            <a:r>
              <a:rPr sz="1500" b="1" dirty="0">
                <a:latin typeface="Calibri"/>
                <a:cs typeface="Calibri"/>
              </a:rPr>
              <a:t>.</a:t>
            </a:r>
            <a:r>
              <a:rPr sz="1500" b="1" spc="5" dirty="0">
                <a:latin typeface="Calibri"/>
                <a:cs typeface="Calibri"/>
              </a:rPr>
              <a:t>Ε</a:t>
            </a:r>
            <a:r>
              <a:rPr sz="1500" b="1" dirty="0">
                <a:latin typeface="Calibri"/>
                <a:cs typeface="Calibri"/>
              </a:rPr>
              <a:t>Π.</a:t>
            </a:r>
            <a:r>
              <a:rPr sz="1500" b="1" spc="5" dirty="0">
                <a:latin typeface="Calibri"/>
                <a:cs typeface="Calibri"/>
              </a:rPr>
              <a:t>Ε</a:t>
            </a:r>
            <a:r>
              <a:rPr sz="1500" b="1" dirty="0">
                <a:latin typeface="Calibri"/>
                <a:cs typeface="Calibri"/>
              </a:rPr>
              <a:t>)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203575" y="3290887"/>
            <a:ext cx="7023100" cy="719455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325120" indent="-216535">
              <a:lnSpc>
                <a:spcPct val="100000"/>
              </a:lnSpc>
              <a:buFont typeface="Wingdings"/>
              <a:buChar char=""/>
              <a:tabLst>
                <a:tab pos="325120" algn="l"/>
              </a:tabLst>
            </a:pPr>
            <a:r>
              <a:rPr sz="1500" b="1" dirty="0">
                <a:latin typeface="Calibri"/>
                <a:cs typeface="Calibri"/>
              </a:rPr>
              <a:t>Γ</a:t>
            </a:r>
            <a:r>
              <a:rPr sz="1500" b="1" spc="5" dirty="0">
                <a:latin typeface="Calibri"/>
                <a:cs typeface="Calibri"/>
              </a:rPr>
              <a:t>εν</a:t>
            </a:r>
            <a:r>
              <a:rPr sz="1500" b="1" dirty="0">
                <a:latin typeface="Calibri"/>
                <a:cs typeface="Calibri"/>
              </a:rPr>
              <a:t>ι</a:t>
            </a:r>
            <a:r>
              <a:rPr sz="1500" b="1" spc="-10" dirty="0">
                <a:latin typeface="Calibri"/>
                <a:cs typeface="Calibri"/>
              </a:rPr>
              <a:t>κ</a:t>
            </a:r>
            <a:r>
              <a:rPr sz="1500" b="1" dirty="0">
                <a:latin typeface="Calibri"/>
                <a:cs typeface="Calibri"/>
              </a:rPr>
              <a:t>ή</a:t>
            </a:r>
            <a:r>
              <a:rPr sz="1500" b="1" spc="-35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Γ</a:t>
            </a:r>
            <a:r>
              <a:rPr sz="1500" b="1" spc="-5" dirty="0">
                <a:latin typeface="Calibri"/>
                <a:cs typeface="Calibri"/>
              </a:rPr>
              <a:t>ρ</a:t>
            </a:r>
            <a:r>
              <a:rPr sz="1500" b="1" spc="-10" dirty="0">
                <a:latin typeface="Calibri"/>
                <a:cs typeface="Calibri"/>
              </a:rPr>
              <a:t>α</a:t>
            </a:r>
            <a:r>
              <a:rPr sz="1500" b="1" spc="10" dirty="0">
                <a:latin typeface="Calibri"/>
                <a:cs typeface="Calibri"/>
              </a:rPr>
              <a:t>μμ</a:t>
            </a:r>
            <a:r>
              <a:rPr sz="1500" b="1" spc="-10" dirty="0">
                <a:latin typeface="Calibri"/>
                <a:cs typeface="Calibri"/>
              </a:rPr>
              <a:t>α</a:t>
            </a:r>
            <a:r>
              <a:rPr sz="1500" b="1" dirty="0">
                <a:latin typeface="Calibri"/>
                <a:cs typeface="Calibri"/>
              </a:rPr>
              <a:t>τεία</a:t>
            </a:r>
            <a:r>
              <a:rPr sz="1500" b="1" spc="-80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Πο</a:t>
            </a:r>
            <a:r>
              <a:rPr sz="1500" b="1" spc="10" dirty="0">
                <a:latin typeface="Calibri"/>
                <a:cs typeface="Calibri"/>
              </a:rPr>
              <a:t>λ</a:t>
            </a:r>
            <a:r>
              <a:rPr sz="1500" b="1" dirty="0">
                <a:latin typeface="Calibri"/>
                <a:cs typeface="Calibri"/>
              </a:rPr>
              <a:t>ιτι</a:t>
            </a:r>
            <a:r>
              <a:rPr sz="1500" b="1" spc="-10" dirty="0">
                <a:latin typeface="Calibri"/>
                <a:cs typeface="Calibri"/>
              </a:rPr>
              <a:t>κή</a:t>
            </a:r>
            <a:r>
              <a:rPr sz="1500" b="1" dirty="0">
                <a:latin typeface="Calibri"/>
                <a:cs typeface="Calibri"/>
              </a:rPr>
              <a:t>ς</a:t>
            </a:r>
            <a:r>
              <a:rPr sz="1500" b="1" spc="-70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Π</a:t>
            </a:r>
            <a:r>
              <a:rPr sz="1500" b="1" spc="-10" dirty="0">
                <a:latin typeface="Calibri"/>
                <a:cs typeface="Calibri"/>
              </a:rPr>
              <a:t>ρ</a:t>
            </a:r>
            <a:r>
              <a:rPr sz="1500" b="1" dirty="0">
                <a:latin typeface="Calibri"/>
                <a:cs typeface="Calibri"/>
              </a:rPr>
              <a:t>οστα</a:t>
            </a:r>
            <a:r>
              <a:rPr sz="1500" b="1" spc="-15" dirty="0">
                <a:latin typeface="Calibri"/>
                <a:cs typeface="Calibri"/>
              </a:rPr>
              <a:t>σ</a:t>
            </a:r>
            <a:r>
              <a:rPr sz="1500" b="1" dirty="0">
                <a:latin typeface="Calibri"/>
                <a:cs typeface="Calibri"/>
              </a:rPr>
              <a:t>ί</a:t>
            </a:r>
            <a:r>
              <a:rPr sz="1500" b="1" spc="-10" dirty="0">
                <a:latin typeface="Calibri"/>
                <a:cs typeface="Calibri"/>
              </a:rPr>
              <a:t>α</a:t>
            </a:r>
            <a:r>
              <a:rPr sz="1500" b="1" dirty="0">
                <a:latin typeface="Calibri"/>
                <a:cs typeface="Calibri"/>
              </a:rPr>
              <a:t>ς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683745" y="6513554"/>
            <a:ext cx="81915" cy="1263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Arial"/>
                <a:cs typeface="Arial"/>
              </a:rPr>
              <a:t>9</a:t>
            </a:r>
            <a:endParaRPr sz="8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747901" y="5746750"/>
            <a:ext cx="1224280" cy="719455"/>
          </a:xfrm>
          <a:custGeom>
            <a:avLst/>
            <a:gdLst/>
            <a:ahLst/>
            <a:cxnLst/>
            <a:rect l="l" t="t" r="r" b="b"/>
            <a:pathLst>
              <a:path w="1224280" h="719454">
                <a:moveTo>
                  <a:pt x="1104011" y="0"/>
                </a:moveTo>
                <a:lnTo>
                  <a:pt x="0" y="0"/>
                </a:lnTo>
                <a:lnTo>
                  <a:pt x="0" y="599274"/>
                </a:lnTo>
                <a:lnTo>
                  <a:pt x="119761" y="719137"/>
                </a:lnTo>
                <a:lnTo>
                  <a:pt x="1223899" y="719137"/>
                </a:lnTo>
                <a:lnTo>
                  <a:pt x="1223899" y="119862"/>
                </a:lnTo>
                <a:lnTo>
                  <a:pt x="1104011" y="0"/>
                </a:lnTo>
                <a:close/>
              </a:path>
            </a:pathLst>
          </a:custGeom>
          <a:solidFill>
            <a:srgbClr val="417A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2187320" y="5971209"/>
            <a:ext cx="180340" cy="330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6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236976" y="5746750"/>
            <a:ext cx="7023100" cy="719455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108585">
              <a:lnSpc>
                <a:spcPct val="100000"/>
              </a:lnSpc>
            </a:pPr>
            <a:r>
              <a:rPr sz="1500" spc="40" dirty="0">
                <a:latin typeface="Wingdings"/>
                <a:cs typeface="Wingdings"/>
              </a:rPr>
              <a:t></a:t>
            </a:r>
            <a:r>
              <a:rPr sz="1500" b="1" dirty="0">
                <a:latin typeface="Calibri"/>
                <a:cs typeface="Calibri"/>
              </a:rPr>
              <a:t>Π</a:t>
            </a:r>
            <a:r>
              <a:rPr sz="1500" b="1" spc="5" dirty="0">
                <a:latin typeface="Calibri"/>
                <a:cs typeface="Calibri"/>
              </a:rPr>
              <a:t>ε</a:t>
            </a:r>
            <a:r>
              <a:rPr sz="1500" b="1" spc="-15" dirty="0">
                <a:latin typeface="Calibri"/>
                <a:cs typeface="Calibri"/>
              </a:rPr>
              <a:t>ρ</a:t>
            </a:r>
            <a:r>
              <a:rPr sz="1500" b="1" dirty="0">
                <a:latin typeface="Calibri"/>
                <a:cs typeface="Calibri"/>
              </a:rPr>
              <a:t>ιφε</a:t>
            </a:r>
            <a:r>
              <a:rPr sz="1500" b="1" spc="-15" dirty="0">
                <a:latin typeface="Calibri"/>
                <a:cs typeface="Calibri"/>
              </a:rPr>
              <a:t>ρ</a:t>
            </a:r>
            <a:r>
              <a:rPr sz="1500" b="1" dirty="0">
                <a:latin typeface="Calibri"/>
                <a:cs typeface="Calibri"/>
              </a:rPr>
              <a:t>ει</a:t>
            </a:r>
            <a:r>
              <a:rPr sz="1500" b="1" spc="-10" dirty="0">
                <a:latin typeface="Calibri"/>
                <a:cs typeface="Calibri"/>
              </a:rPr>
              <a:t>ακ</a:t>
            </a:r>
            <a:r>
              <a:rPr sz="1500" b="1" dirty="0">
                <a:latin typeface="Calibri"/>
                <a:cs typeface="Calibri"/>
              </a:rPr>
              <a:t>ές</a:t>
            </a:r>
            <a:r>
              <a:rPr sz="1500" b="1" spc="-70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Ε</a:t>
            </a:r>
            <a:r>
              <a:rPr sz="1500" b="1" spc="5" dirty="0">
                <a:latin typeface="Calibri"/>
                <a:cs typeface="Calibri"/>
              </a:rPr>
              <a:t>λ</a:t>
            </a:r>
            <a:r>
              <a:rPr sz="1500" b="1" dirty="0">
                <a:latin typeface="Calibri"/>
                <a:cs typeface="Calibri"/>
              </a:rPr>
              <a:t>ε</a:t>
            </a:r>
            <a:r>
              <a:rPr sz="1500" b="1" spc="-10" dirty="0">
                <a:latin typeface="Calibri"/>
                <a:cs typeface="Calibri"/>
              </a:rPr>
              <a:t>γκ</a:t>
            </a:r>
            <a:r>
              <a:rPr sz="1500" b="1" dirty="0">
                <a:latin typeface="Calibri"/>
                <a:cs typeface="Calibri"/>
              </a:rPr>
              <a:t>τι</a:t>
            </a:r>
            <a:r>
              <a:rPr sz="1500" b="1" spc="-10" dirty="0">
                <a:latin typeface="Calibri"/>
                <a:cs typeface="Calibri"/>
              </a:rPr>
              <a:t>κ</a:t>
            </a:r>
            <a:r>
              <a:rPr sz="1500" b="1" dirty="0">
                <a:latin typeface="Calibri"/>
                <a:cs typeface="Calibri"/>
              </a:rPr>
              <a:t>ές</a:t>
            </a:r>
            <a:r>
              <a:rPr sz="1500" b="1" spc="-70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Υ</a:t>
            </a:r>
            <a:r>
              <a:rPr sz="1500" b="1" spc="-10" dirty="0">
                <a:latin typeface="Calibri"/>
                <a:cs typeface="Calibri"/>
              </a:rPr>
              <a:t>πη</a:t>
            </a:r>
            <a:r>
              <a:rPr sz="1500" b="1" spc="-15" dirty="0">
                <a:latin typeface="Calibri"/>
                <a:cs typeface="Calibri"/>
              </a:rPr>
              <a:t>ρ</a:t>
            </a:r>
            <a:r>
              <a:rPr sz="1500" b="1" dirty="0">
                <a:latin typeface="Calibri"/>
                <a:cs typeface="Calibri"/>
              </a:rPr>
              <a:t>ε</a:t>
            </a:r>
            <a:r>
              <a:rPr sz="1500" b="1" spc="-10" dirty="0">
                <a:latin typeface="Calibri"/>
                <a:cs typeface="Calibri"/>
              </a:rPr>
              <a:t>σ</a:t>
            </a:r>
            <a:r>
              <a:rPr sz="1500" b="1" dirty="0">
                <a:latin typeface="Calibri"/>
                <a:cs typeface="Calibri"/>
              </a:rPr>
              <a:t>ίες</a:t>
            </a:r>
            <a:endParaRPr sz="1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983</Words>
  <Application>Microsoft Office PowerPoint</Application>
  <PresentationFormat>Προσαρμογή</PresentationFormat>
  <Paragraphs>175</Paragraphs>
  <Slides>11</Slides>
  <Notes>11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Office Theme</vt:lpstr>
      <vt:lpstr>Διαφάνεια 1</vt:lpstr>
      <vt:lpstr>Δευτέρα 18 Ιανουαρίου 2021</vt:lpstr>
      <vt:lpstr>Διαφάνεια 3</vt:lpstr>
      <vt:lpstr>Δευτέρα 18 Ιανουαρίου 2021</vt:lpstr>
      <vt:lpstr>Δευτέρα 18 Ιανουαρίου 2021</vt:lpstr>
      <vt:lpstr>Δευτέρα 18 Ιανουαρίου 2021</vt:lpstr>
      <vt:lpstr>Δευτέρα 18 Ιανουαρίου 2021</vt:lpstr>
      <vt:lpstr>Διαφάνεια 8</vt:lpstr>
      <vt:lpstr>Αρχές Επιβολής Κυρώσεων</vt:lpstr>
      <vt:lpstr>Διαφάνεια 10</vt:lpstr>
      <vt:lpstr>Διαφάνεια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Angela</dc:creator>
  <cp:lastModifiedBy>Angela</cp:lastModifiedBy>
  <cp:revision>1</cp:revision>
  <dcterms:created xsi:type="dcterms:W3CDTF">2021-01-15T19:05:52Z</dcterms:created>
  <dcterms:modified xsi:type="dcterms:W3CDTF">2021-01-15T18:00:11Z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2021-01-15T00:00:00Z</vt:filetime>
  </property>
  <property fmtid="{D5CDD505-2E9C-101B-9397-08002B2CF9AE}" pid="3" name="LastSaved">
    <vt:filetime>2021-01-15T00:00:00Z</vt:filetime>
  </property>
</Properties>
</file>