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6" r:id="rId3"/>
    <p:sldId id="293" r:id="rId4"/>
    <p:sldId id="294" r:id="rId5"/>
    <p:sldId id="295" r:id="rId6"/>
    <p:sldId id="296" r:id="rId7"/>
    <p:sldId id="300" r:id="rId8"/>
    <p:sldId id="297" r:id="rId9"/>
    <p:sldId id="299" r:id="rId10"/>
    <p:sldId id="301" r:id="rId11"/>
    <p:sldId id="298" r:id="rId12"/>
    <p:sldId id="28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62AB"/>
    <a:srgbClr val="44A1AE"/>
    <a:srgbClr val="7FC45C"/>
    <a:srgbClr val="B6D8B8"/>
    <a:srgbClr val="ADE4A6"/>
    <a:srgbClr val="2218A8"/>
    <a:srgbClr val="0416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07/relationships/hdphoto" Target="../media/hdphoto1.wdp"/><Relationship Id="rId1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07/relationships/hdphoto" Target="../media/hdphoto1.wdp"/><Relationship Id="rId1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BDFD5F-4E0D-4D63-BD77-C69E98D6DAFD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l-GR"/>
        </a:p>
      </dgm:t>
    </dgm:pt>
    <dgm:pt modelId="{894A2842-0C2E-4F5F-9701-E8644C188492}">
      <dgm:prSet phldrT="[Κείμενο]" custT="1"/>
      <dgm:spPr/>
      <dgm:t>
        <a:bodyPr/>
        <a:lstStyle/>
        <a:p>
          <a:r>
            <a:rPr lang="el-GR" sz="1800" b="1" dirty="0" smtClean="0"/>
            <a:t>47</a:t>
          </a:r>
          <a:r>
            <a:rPr lang="en-US" sz="1800" b="1" dirty="0" smtClean="0"/>
            <a:t>.41</a:t>
          </a:r>
          <a:endParaRPr lang="el-GR" sz="1800" b="1" dirty="0"/>
        </a:p>
      </dgm:t>
    </dgm:pt>
    <dgm:pt modelId="{1C5992E6-1457-43DB-A120-96A171F6AB30}" type="parTrans" cxnId="{140E18EA-9CEA-45C6-9A17-BA2236FC1D60}">
      <dgm:prSet/>
      <dgm:spPr/>
      <dgm:t>
        <a:bodyPr/>
        <a:lstStyle/>
        <a:p>
          <a:endParaRPr lang="el-GR"/>
        </a:p>
      </dgm:t>
    </dgm:pt>
    <dgm:pt modelId="{8965E677-026D-44A1-9FE6-D89AE6A10AD7}" type="sibTrans" cxnId="{140E18EA-9CEA-45C6-9A17-BA2236FC1D60}">
      <dgm:prSet/>
      <dgm:spPr/>
      <dgm:t>
        <a:bodyPr/>
        <a:lstStyle/>
        <a:p>
          <a:endParaRPr lang="el-GR"/>
        </a:p>
      </dgm:t>
    </dgm:pt>
    <dgm:pt modelId="{D7536D6D-70D8-47A2-823D-61984D7DB291}">
      <dgm:prSet phldrT="[Κείμενο]" custT="1"/>
      <dgm:spPr/>
      <dgm:t>
        <a:bodyPr/>
        <a:lstStyle/>
        <a:p>
          <a:pPr algn="l"/>
          <a:r>
            <a:rPr lang="el-GR" sz="1200" dirty="0" smtClean="0"/>
            <a:t>Λιανικό εμπόριο ηλεκτρονικών υπολογιστών, περιφερειακών μονάδων υπολογιστών και λογισμικού σε εξειδικευμένα καταστήματα.   </a:t>
          </a:r>
          <a:endParaRPr lang="el-GR" sz="1200" dirty="0"/>
        </a:p>
      </dgm:t>
    </dgm:pt>
    <dgm:pt modelId="{F8675431-7181-4804-BE27-EE9BEAE244D9}" type="parTrans" cxnId="{F89532D7-C3EB-4C93-9D6B-318B72285E23}">
      <dgm:prSet/>
      <dgm:spPr/>
      <dgm:t>
        <a:bodyPr/>
        <a:lstStyle/>
        <a:p>
          <a:endParaRPr lang="el-GR"/>
        </a:p>
      </dgm:t>
    </dgm:pt>
    <dgm:pt modelId="{EB6599D4-60B0-45B4-9F4F-E02FD144D293}" type="sibTrans" cxnId="{F89532D7-C3EB-4C93-9D6B-318B72285E23}">
      <dgm:prSet/>
      <dgm:spPr/>
      <dgm:t>
        <a:bodyPr/>
        <a:lstStyle/>
        <a:p>
          <a:endParaRPr lang="el-GR"/>
        </a:p>
      </dgm:t>
    </dgm:pt>
    <dgm:pt modelId="{CE0BC61A-FDBB-4392-9CB0-E8A60A8E9C6B}">
      <dgm:prSet phldrT="[Κείμενο]" custT="1"/>
      <dgm:spPr/>
      <dgm:t>
        <a:bodyPr/>
        <a:lstStyle/>
        <a:p>
          <a:r>
            <a:rPr lang="en-US" sz="1800" b="1" dirty="0" smtClean="0"/>
            <a:t>47.42</a:t>
          </a:r>
          <a:endParaRPr lang="el-GR" sz="1800" b="1" dirty="0"/>
        </a:p>
      </dgm:t>
    </dgm:pt>
    <dgm:pt modelId="{1957E89E-10F5-49D5-B26B-703377226D94}" type="parTrans" cxnId="{E96A8A6A-22A4-421F-B7FE-C84C441DF8E6}">
      <dgm:prSet/>
      <dgm:spPr/>
      <dgm:t>
        <a:bodyPr/>
        <a:lstStyle/>
        <a:p>
          <a:endParaRPr lang="el-GR"/>
        </a:p>
      </dgm:t>
    </dgm:pt>
    <dgm:pt modelId="{D0A6B27B-F815-4A05-B5B8-0357FA122784}" type="sibTrans" cxnId="{E96A8A6A-22A4-421F-B7FE-C84C441DF8E6}">
      <dgm:prSet/>
      <dgm:spPr/>
      <dgm:t>
        <a:bodyPr/>
        <a:lstStyle/>
        <a:p>
          <a:endParaRPr lang="el-GR"/>
        </a:p>
      </dgm:t>
    </dgm:pt>
    <dgm:pt modelId="{56A1760F-820C-41E9-98E0-09E3EC5A3807}">
      <dgm:prSet phldrT="[Κείμενο]" custT="1"/>
      <dgm:spPr/>
      <dgm:t>
        <a:bodyPr/>
        <a:lstStyle/>
        <a:p>
          <a:r>
            <a:rPr lang="el-GR" sz="1300" dirty="0" smtClean="0"/>
            <a:t>Λιανικό εμπόριο τηλεπικοινωνιακού εξοπλισμού σε εξειδικευμένα καταστήματα.    </a:t>
          </a:r>
          <a:endParaRPr lang="el-GR" sz="1300" dirty="0"/>
        </a:p>
      </dgm:t>
    </dgm:pt>
    <dgm:pt modelId="{28FF52EC-EFAA-4285-9FEA-118582513DCA}" type="parTrans" cxnId="{A9E02E88-353D-4B1E-8A78-40CD75E8AA47}">
      <dgm:prSet/>
      <dgm:spPr/>
      <dgm:t>
        <a:bodyPr/>
        <a:lstStyle/>
        <a:p>
          <a:endParaRPr lang="el-GR"/>
        </a:p>
      </dgm:t>
    </dgm:pt>
    <dgm:pt modelId="{B6DB7D09-758F-4A55-968A-AAD12281E093}" type="sibTrans" cxnId="{A9E02E88-353D-4B1E-8A78-40CD75E8AA47}">
      <dgm:prSet/>
      <dgm:spPr/>
      <dgm:t>
        <a:bodyPr/>
        <a:lstStyle/>
        <a:p>
          <a:endParaRPr lang="el-GR"/>
        </a:p>
      </dgm:t>
    </dgm:pt>
    <dgm:pt modelId="{F13578E2-504A-468D-995C-EDC9A651FE08}">
      <dgm:prSet phldrT="[Κείμενο]" custT="1"/>
      <dgm:spPr/>
      <dgm:t>
        <a:bodyPr/>
        <a:lstStyle/>
        <a:p>
          <a:r>
            <a:rPr lang="el-GR" sz="1800" b="1" dirty="0" smtClean="0"/>
            <a:t>47.61</a:t>
          </a:r>
          <a:endParaRPr lang="el-GR" sz="1800" b="1" dirty="0"/>
        </a:p>
      </dgm:t>
    </dgm:pt>
    <dgm:pt modelId="{93DC161F-8E60-4142-864E-844120CE08F0}" type="parTrans" cxnId="{836E7764-BC17-488C-84FC-00094EFEC164}">
      <dgm:prSet/>
      <dgm:spPr/>
      <dgm:t>
        <a:bodyPr/>
        <a:lstStyle/>
        <a:p>
          <a:endParaRPr lang="el-GR"/>
        </a:p>
      </dgm:t>
    </dgm:pt>
    <dgm:pt modelId="{BC73D653-42A3-45AC-A902-D3DC14C24822}" type="sibTrans" cxnId="{836E7764-BC17-488C-84FC-00094EFEC164}">
      <dgm:prSet/>
      <dgm:spPr/>
      <dgm:t>
        <a:bodyPr/>
        <a:lstStyle/>
        <a:p>
          <a:endParaRPr lang="el-GR"/>
        </a:p>
      </dgm:t>
    </dgm:pt>
    <dgm:pt modelId="{59726BE0-A7B2-4DCA-B095-BD4081DC111D}">
      <dgm:prSet phldrT="[Κείμενο]" custT="1"/>
      <dgm:spPr/>
      <dgm:t>
        <a:bodyPr/>
        <a:lstStyle/>
        <a:p>
          <a:r>
            <a:rPr lang="el-GR" sz="1400" dirty="0" smtClean="0"/>
            <a:t>Λιανικό εμπόριο βιβλίων σε εξειδικευμένα καταστήματα. </a:t>
          </a:r>
          <a:endParaRPr lang="el-GR" sz="1400" dirty="0"/>
        </a:p>
      </dgm:t>
    </dgm:pt>
    <dgm:pt modelId="{48734E8D-9464-466A-B7C7-487F9BB99197}" type="parTrans" cxnId="{7E23BD27-8AE4-4766-BC6B-DE3F4C929528}">
      <dgm:prSet/>
      <dgm:spPr/>
      <dgm:t>
        <a:bodyPr/>
        <a:lstStyle/>
        <a:p>
          <a:endParaRPr lang="el-GR"/>
        </a:p>
      </dgm:t>
    </dgm:pt>
    <dgm:pt modelId="{8827A6E0-E4EB-4639-94D0-A7BBD333A032}" type="sibTrans" cxnId="{7E23BD27-8AE4-4766-BC6B-DE3F4C929528}">
      <dgm:prSet/>
      <dgm:spPr/>
      <dgm:t>
        <a:bodyPr/>
        <a:lstStyle/>
        <a:p>
          <a:endParaRPr lang="el-GR"/>
        </a:p>
      </dgm:t>
    </dgm:pt>
    <dgm:pt modelId="{38AAB55E-E242-46E4-980C-CF21D8619F09}">
      <dgm:prSet phldrT="[Κείμενο]" custT="1"/>
      <dgm:spPr/>
      <dgm:t>
        <a:bodyPr/>
        <a:lstStyle/>
        <a:p>
          <a:r>
            <a:rPr lang="el-GR" sz="1300" dirty="0" smtClean="0"/>
            <a:t>Λιανικό εμπόριο αθλητικού εξοπλισμού σε εξειδικευμένα καταστήματα.     </a:t>
          </a:r>
        </a:p>
      </dgm:t>
    </dgm:pt>
    <dgm:pt modelId="{2FC4BE96-58D3-4873-952A-BE7AC028DF32}" type="parTrans" cxnId="{8E5E6949-9D2B-43A6-9CA8-EC89AD921D61}">
      <dgm:prSet/>
      <dgm:spPr/>
      <dgm:t>
        <a:bodyPr/>
        <a:lstStyle/>
        <a:p>
          <a:endParaRPr lang="el-GR"/>
        </a:p>
      </dgm:t>
    </dgm:pt>
    <dgm:pt modelId="{100B0C2A-4E59-445B-BC4F-EC8FCA3B2F29}" type="sibTrans" cxnId="{8E5E6949-9D2B-43A6-9CA8-EC89AD921D61}">
      <dgm:prSet/>
      <dgm:spPr/>
      <dgm:t>
        <a:bodyPr/>
        <a:lstStyle/>
        <a:p>
          <a:endParaRPr lang="el-GR"/>
        </a:p>
      </dgm:t>
    </dgm:pt>
    <dgm:pt modelId="{003FDFEF-D137-4420-AC6F-678B6035557B}">
      <dgm:prSet phldrT="[Κείμενο]" custT="1"/>
      <dgm:spPr/>
      <dgm:t>
        <a:bodyPr/>
        <a:lstStyle/>
        <a:p>
          <a:r>
            <a:rPr lang="el-GR" sz="1800" b="1" dirty="0" smtClean="0"/>
            <a:t>47.62</a:t>
          </a:r>
          <a:endParaRPr lang="el-GR" sz="1800" b="1" dirty="0"/>
        </a:p>
      </dgm:t>
    </dgm:pt>
    <dgm:pt modelId="{9A1A3DD8-7440-4B43-A7AA-8C636A553E7A}" type="parTrans" cxnId="{D736B0B8-071A-4C90-9F14-2D9A69C3E5BB}">
      <dgm:prSet/>
      <dgm:spPr/>
      <dgm:t>
        <a:bodyPr/>
        <a:lstStyle/>
        <a:p>
          <a:endParaRPr lang="el-GR"/>
        </a:p>
      </dgm:t>
    </dgm:pt>
    <dgm:pt modelId="{71126656-2CCC-4CF9-B310-76C8B1326F32}" type="sibTrans" cxnId="{D736B0B8-071A-4C90-9F14-2D9A69C3E5BB}">
      <dgm:prSet/>
      <dgm:spPr/>
      <dgm:t>
        <a:bodyPr/>
        <a:lstStyle/>
        <a:p>
          <a:endParaRPr lang="el-GR"/>
        </a:p>
      </dgm:t>
    </dgm:pt>
    <dgm:pt modelId="{D35BD0FA-C818-40DD-8613-7A693C5DF3C4}">
      <dgm:prSet phldrT="[Κείμενο]" custT="1"/>
      <dgm:spPr/>
      <dgm:t>
        <a:bodyPr/>
        <a:lstStyle/>
        <a:p>
          <a:r>
            <a:rPr lang="el-GR" sz="1800" b="1" dirty="0" smtClean="0"/>
            <a:t>47.64</a:t>
          </a:r>
          <a:endParaRPr lang="el-GR" sz="1800" b="1" dirty="0"/>
        </a:p>
      </dgm:t>
    </dgm:pt>
    <dgm:pt modelId="{B9E8CA3F-1B9D-4EC5-90FD-797F717DAA7C}" type="parTrans" cxnId="{FEF3BDE7-40DD-41D3-AB87-30F51C0B09B3}">
      <dgm:prSet/>
      <dgm:spPr/>
      <dgm:t>
        <a:bodyPr/>
        <a:lstStyle/>
        <a:p>
          <a:endParaRPr lang="el-GR"/>
        </a:p>
      </dgm:t>
    </dgm:pt>
    <dgm:pt modelId="{45C81822-EA86-4E17-A5B4-0318A80005CE}" type="sibTrans" cxnId="{FEF3BDE7-40DD-41D3-AB87-30F51C0B09B3}">
      <dgm:prSet/>
      <dgm:spPr/>
      <dgm:t>
        <a:bodyPr/>
        <a:lstStyle/>
        <a:p>
          <a:endParaRPr lang="el-GR"/>
        </a:p>
      </dgm:t>
    </dgm:pt>
    <dgm:pt modelId="{4C9784F6-413E-4E71-B817-79B73B283D02}">
      <dgm:prSet phldrT="[Κείμενο]" custT="1"/>
      <dgm:spPr/>
      <dgm:t>
        <a:bodyPr/>
        <a:lstStyle/>
        <a:p>
          <a:r>
            <a:rPr lang="el-GR" sz="1300" b="0" i="0" u="none" dirty="0" smtClean="0"/>
            <a:t>Λιανικό εμπόριο εφημερίδων και γραφικής ύλης σε εξειδικευμένα καταστήματα.                                                                                                                                                                                       </a:t>
          </a:r>
          <a:endParaRPr lang="el-GR" sz="1300" dirty="0"/>
        </a:p>
      </dgm:t>
    </dgm:pt>
    <dgm:pt modelId="{A8AB6D3D-B477-4ED8-95A4-1A0FC3E441F5}" type="sibTrans" cxnId="{D44314FB-0FA8-40A3-9866-CEA5CC713A54}">
      <dgm:prSet/>
      <dgm:spPr/>
      <dgm:t>
        <a:bodyPr/>
        <a:lstStyle/>
        <a:p>
          <a:endParaRPr lang="el-GR"/>
        </a:p>
      </dgm:t>
    </dgm:pt>
    <dgm:pt modelId="{A6B997A7-9840-4930-81BE-5659C81D77BB}" type="parTrans" cxnId="{D44314FB-0FA8-40A3-9866-CEA5CC713A54}">
      <dgm:prSet/>
      <dgm:spPr/>
      <dgm:t>
        <a:bodyPr/>
        <a:lstStyle/>
        <a:p>
          <a:endParaRPr lang="el-GR"/>
        </a:p>
      </dgm:t>
    </dgm:pt>
    <dgm:pt modelId="{87EF8605-F261-48AC-B77C-2050E5C0A128}" type="pres">
      <dgm:prSet presAssocID="{66BDFD5F-4E0D-4D63-BD77-C69E98D6DA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58187D-CAD4-4B3D-AD8F-7287C46C7323}" type="pres">
      <dgm:prSet presAssocID="{894A2842-0C2E-4F5F-9701-E8644C188492}" presName="linNode" presStyleCnt="0"/>
      <dgm:spPr/>
    </dgm:pt>
    <dgm:pt modelId="{F7BCAFB5-272E-4CFF-BC74-008CCBBC1973}" type="pres">
      <dgm:prSet presAssocID="{894A2842-0C2E-4F5F-9701-E8644C188492}" presName="parentText" presStyleLbl="node1" presStyleIdx="0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6E4F5C-7294-43EF-8E49-8630B5267BDD}" type="pres">
      <dgm:prSet presAssocID="{894A2842-0C2E-4F5F-9701-E8644C188492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F65094-EBFC-4C6E-910C-087F6C3D95E3}" type="pres">
      <dgm:prSet presAssocID="{8965E677-026D-44A1-9FE6-D89AE6A10AD7}" presName="sp" presStyleCnt="0"/>
      <dgm:spPr/>
    </dgm:pt>
    <dgm:pt modelId="{3ACD0BA9-8D61-442E-8664-AF19CEDC38B6}" type="pres">
      <dgm:prSet presAssocID="{CE0BC61A-FDBB-4392-9CB0-E8A60A8E9C6B}" presName="linNode" presStyleCnt="0"/>
      <dgm:spPr/>
    </dgm:pt>
    <dgm:pt modelId="{90E59199-AC09-47FB-B908-4AE74074637A}" type="pres">
      <dgm:prSet presAssocID="{CE0BC61A-FDBB-4392-9CB0-E8A60A8E9C6B}" presName="parentText" presStyleLbl="node1" presStyleIdx="1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81B4B3-E3F3-49A9-A510-0A218BF9A818}" type="pres">
      <dgm:prSet presAssocID="{CE0BC61A-FDBB-4392-9CB0-E8A60A8E9C6B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3D0734-EBEB-4D6C-A9AD-CB14BDEE6B83}" type="pres">
      <dgm:prSet presAssocID="{D0A6B27B-F815-4A05-B5B8-0357FA122784}" presName="sp" presStyleCnt="0"/>
      <dgm:spPr/>
    </dgm:pt>
    <dgm:pt modelId="{1E4E449D-BBD9-41C0-ABAA-2EF43695B80E}" type="pres">
      <dgm:prSet presAssocID="{F13578E2-504A-468D-995C-EDC9A651FE08}" presName="linNode" presStyleCnt="0"/>
      <dgm:spPr/>
    </dgm:pt>
    <dgm:pt modelId="{36BB62F8-A095-4AC5-8FF6-91FE189FC3E4}" type="pres">
      <dgm:prSet presAssocID="{F13578E2-504A-468D-995C-EDC9A651FE08}" presName="parentText" presStyleLbl="node1" presStyleIdx="2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B5CF63-D983-4AE6-B8F8-A2B714E23E61}" type="pres">
      <dgm:prSet presAssocID="{F13578E2-504A-468D-995C-EDC9A651FE0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04DC71-5816-44AE-BA89-0E362918E4F4}" type="pres">
      <dgm:prSet presAssocID="{BC73D653-42A3-45AC-A902-D3DC14C24822}" presName="sp" presStyleCnt="0"/>
      <dgm:spPr/>
    </dgm:pt>
    <dgm:pt modelId="{5F8990D3-8F22-441B-A869-A12022A9D588}" type="pres">
      <dgm:prSet presAssocID="{003FDFEF-D137-4420-AC6F-678B6035557B}" presName="linNode" presStyleCnt="0"/>
      <dgm:spPr/>
    </dgm:pt>
    <dgm:pt modelId="{AB45951D-CE64-478F-85F9-C0D3982F86A4}" type="pres">
      <dgm:prSet presAssocID="{003FDFEF-D137-4420-AC6F-678B6035557B}" presName="parentText" presStyleLbl="node1" presStyleIdx="3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E32C0C-E92B-494A-A2FD-D87CB2E21716}" type="pres">
      <dgm:prSet presAssocID="{003FDFEF-D137-4420-AC6F-678B6035557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AA26E1-11AC-4787-A686-1E228ECDB58F}" type="pres">
      <dgm:prSet presAssocID="{71126656-2CCC-4CF9-B310-76C8B1326F32}" presName="sp" presStyleCnt="0"/>
      <dgm:spPr/>
    </dgm:pt>
    <dgm:pt modelId="{5FDA2B55-F55F-4E04-B89A-0DDE3AA7CB47}" type="pres">
      <dgm:prSet presAssocID="{D35BD0FA-C818-40DD-8613-7A693C5DF3C4}" presName="linNode" presStyleCnt="0"/>
      <dgm:spPr/>
    </dgm:pt>
    <dgm:pt modelId="{DEBD63F7-882F-4890-B7D8-9DAB72F7F215}" type="pres">
      <dgm:prSet presAssocID="{D35BD0FA-C818-40DD-8613-7A693C5DF3C4}" presName="parentText" presStyleLbl="node1" presStyleIdx="4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7863A7-91E1-4C8A-A71A-EC5BB1136A30}" type="pres">
      <dgm:prSet presAssocID="{D35BD0FA-C818-40DD-8613-7A693C5DF3C4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736B0B8-071A-4C90-9F14-2D9A69C3E5BB}" srcId="{66BDFD5F-4E0D-4D63-BD77-C69E98D6DAFD}" destId="{003FDFEF-D137-4420-AC6F-678B6035557B}" srcOrd="3" destOrd="0" parTransId="{9A1A3DD8-7440-4B43-A7AA-8C636A553E7A}" sibTransId="{71126656-2CCC-4CF9-B310-76C8B1326F32}"/>
    <dgm:cxn modelId="{06936116-DFAB-4636-84B8-658EA46F6F6F}" type="presOf" srcId="{66BDFD5F-4E0D-4D63-BD77-C69E98D6DAFD}" destId="{87EF8605-F261-48AC-B77C-2050E5C0A128}" srcOrd="0" destOrd="0" presId="urn:microsoft.com/office/officeart/2005/8/layout/vList5"/>
    <dgm:cxn modelId="{8E5E6949-9D2B-43A6-9CA8-EC89AD921D61}" srcId="{D35BD0FA-C818-40DD-8613-7A693C5DF3C4}" destId="{38AAB55E-E242-46E4-980C-CF21D8619F09}" srcOrd="0" destOrd="0" parTransId="{2FC4BE96-58D3-4873-952A-BE7AC028DF32}" sibTransId="{100B0C2A-4E59-445B-BC4F-EC8FCA3B2F29}"/>
    <dgm:cxn modelId="{EC984B28-E4A5-4B4D-A92B-D7C154328DCC}" type="presOf" srcId="{4C9784F6-413E-4E71-B817-79B73B283D02}" destId="{CBE32C0C-E92B-494A-A2FD-D87CB2E21716}" srcOrd="0" destOrd="0" presId="urn:microsoft.com/office/officeart/2005/8/layout/vList5"/>
    <dgm:cxn modelId="{CA3EB66D-A007-476E-B379-D2D75FD97B86}" type="presOf" srcId="{F13578E2-504A-468D-995C-EDC9A651FE08}" destId="{36BB62F8-A095-4AC5-8FF6-91FE189FC3E4}" srcOrd="0" destOrd="0" presId="urn:microsoft.com/office/officeart/2005/8/layout/vList5"/>
    <dgm:cxn modelId="{462E26DB-D1AE-4010-BA68-4269F24D7AAA}" type="presOf" srcId="{003FDFEF-D137-4420-AC6F-678B6035557B}" destId="{AB45951D-CE64-478F-85F9-C0D3982F86A4}" srcOrd="0" destOrd="0" presId="urn:microsoft.com/office/officeart/2005/8/layout/vList5"/>
    <dgm:cxn modelId="{D44314FB-0FA8-40A3-9866-CEA5CC713A54}" srcId="{003FDFEF-D137-4420-AC6F-678B6035557B}" destId="{4C9784F6-413E-4E71-B817-79B73B283D02}" srcOrd="0" destOrd="0" parTransId="{A6B997A7-9840-4930-81BE-5659C81D77BB}" sibTransId="{A8AB6D3D-B477-4ED8-95A4-1A0FC3E441F5}"/>
    <dgm:cxn modelId="{D677AE83-3909-4836-ACC9-52C01DF39516}" type="presOf" srcId="{38AAB55E-E242-46E4-980C-CF21D8619F09}" destId="{F17863A7-91E1-4C8A-A71A-EC5BB1136A30}" srcOrd="0" destOrd="0" presId="urn:microsoft.com/office/officeart/2005/8/layout/vList5"/>
    <dgm:cxn modelId="{A2CADB80-5B35-4D79-A15B-CB4F5C05C8F9}" type="presOf" srcId="{D7536D6D-70D8-47A2-823D-61984D7DB291}" destId="{B76E4F5C-7294-43EF-8E49-8630B5267BDD}" srcOrd="0" destOrd="0" presId="urn:microsoft.com/office/officeart/2005/8/layout/vList5"/>
    <dgm:cxn modelId="{140E18EA-9CEA-45C6-9A17-BA2236FC1D60}" srcId="{66BDFD5F-4E0D-4D63-BD77-C69E98D6DAFD}" destId="{894A2842-0C2E-4F5F-9701-E8644C188492}" srcOrd="0" destOrd="0" parTransId="{1C5992E6-1457-43DB-A120-96A171F6AB30}" sibTransId="{8965E677-026D-44A1-9FE6-D89AE6A10AD7}"/>
    <dgm:cxn modelId="{5B522AC3-E196-478A-AF00-1BBA6FBCC6D9}" type="presOf" srcId="{56A1760F-820C-41E9-98E0-09E3EC5A3807}" destId="{5581B4B3-E3F3-49A9-A510-0A218BF9A818}" srcOrd="0" destOrd="0" presId="urn:microsoft.com/office/officeart/2005/8/layout/vList5"/>
    <dgm:cxn modelId="{FEF3BDE7-40DD-41D3-AB87-30F51C0B09B3}" srcId="{66BDFD5F-4E0D-4D63-BD77-C69E98D6DAFD}" destId="{D35BD0FA-C818-40DD-8613-7A693C5DF3C4}" srcOrd="4" destOrd="0" parTransId="{B9E8CA3F-1B9D-4EC5-90FD-797F717DAA7C}" sibTransId="{45C81822-EA86-4E17-A5B4-0318A80005CE}"/>
    <dgm:cxn modelId="{1EEBBADA-2C25-49E0-BA6E-B414E34CFCED}" type="presOf" srcId="{59726BE0-A7B2-4DCA-B095-BD4081DC111D}" destId="{6AB5CF63-D983-4AE6-B8F8-A2B714E23E61}" srcOrd="0" destOrd="0" presId="urn:microsoft.com/office/officeart/2005/8/layout/vList5"/>
    <dgm:cxn modelId="{7E23BD27-8AE4-4766-BC6B-DE3F4C929528}" srcId="{F13578E2-504A-468D-995C-EDC9A651FE08}" destId="{59726BE0-A7B2-4DCA-B095-BD4081DC111D}" srcOrd="0" destOrd="0" parTransId="{48734E8D-9464-466A-B7C7-487F9BB99197}" sibTransId="{8827A6E0-E4EB-4639-94D0-A7BBD333A032}"/>
    <dgm:cxn modelId="{F89532D7-C3EB-4C93-9D6B-318B72285E23}" srcId="{894A2842-0C2E-4F5F-9701-E8644C188492}" destId="{D7536D6D-70D8-47A2-823D-61984D7DB291}" srcOrd="0" destOrd="0" parTransId="{F8675431-7181-4804-BE27-EE9BEAE244D9}" sibTransId="{EB6599D4-60B0-45B4-9F4F-E02FD144D293}"/>
    <dgm:cxn modelId="{2E3CCB22-7360-47AD-97C6-61BE980EB4F8}" type="presOf" srcId="{D35BD0FA-C818-40DD-8613-7A693C5DF3C4}" destId="{DEBD63F7-882F-4890-B7D8-9DAB72F7F215}" srcOrd="0" destOrd="0" presId="urn:microsoft.com/office/officeart/2005/8/layout/vList5"/>
    <dgm:cxn modelId="{E96A8A6A-22A4-421F-B7FE-C84C441DF8E6}" srcId="{66BDFD5F-4E0D-4D63-BD77-C69E98D6DAFD}" destId="{CE0BC61A-FDBB-4392-9CB0-E8A60A8E9C6B}" srcOrd="1" destOrd="0" parTransId="{1957E89E-10F5-49D5-B26B-703377226D94}" sibTransId="{D0A6B27B-F815-4A05-B5B8-0357FA122784}"/>
    <dgm:cxn modelId="{52FD426C-1458-4BAB-9D09-730A06AA087F}" type="presOf" srcId="{CE0BC61A-FDBB-4392-9CB0-E8A60A8E9C6B}" destId="{90E59199-AC09-47FB-B908-4AE74074637A}" srcOrd="0" destOrd="0" presId="urn:microsoft.com/office/officeart/2005/8/layout/vList5"/>
    <dgm:cxn modelId="{A9E02E88-353D-4B1E-8A78-40CD75E8AA47}" srcId="{CE0BC61A-FDBB-4392-9CB0-E8A60A8E9C6B}" destId="{56A1760F-820C-41E9-98E0-09E3EC5A3807}" srcOrd="0" destOrd="0" parTransId="{28FF52EC-EFAA-4285-9FEA-118582513DCA}" sibTransId="{B6DB7D09-758F-4A55-968A-AAD12281E093}"/>
    <dgm:cxn modelId="{836E7764-BC17-488C-84FC-00094EFEC164}" srcId="{66BDFD5F-4E0D-4D63-BD77-C69E98D6DAFD}" destId="{F13578E2-504A-468D-995C-EDC9A651FE08}" srcOrd="2" destOrd="0" parTransId="{93DC161F-8E60-4142-864E-844120CE08F0}" sibTransId="{BC73D653-42A3-45AC-A902-D3DC14C24822}"/>
    <dgm:cxn modelId="{26517D56-B288-445D-8C9E-907F407FB90F}" type="presOf" srcId="{894A2842-0C2E-4F5F-9701-E8644C188492}" destId="{F7BCAFB5-272E-4CFF-BC74-008CCBBC1973}" srcOrd="0" destOrd="0" presId="urn:microsoft.com/office/officeart/2005/8/layout/vList5"/>
    <dgm:cxn modelId="{88B4A393-796E-4690-A83D-EF254E3CF15D}" type="presParOf" srcId="{87EF8605-F261-48AC-B77C-2050E5C0A128}" destId="{3058187D-CAD4-4B3D-AD8F-7287C46C7323}" srcOrd="0" destOrd="0" presId="urn:microsoft.com/office/officeart/2005/8/layout/vList5"/>
    <dgm:cxn modelId="{9BB51973-FC46-44CE-8B78-156C8F705F76}" type="presParOf" srcId="{3058187D-CAD4-4B3D-AD8F-7287C46C7323}" destId="{F7BCAFB5-272E-4CFF-BC74-008CCBBC1973}" srcOrd="0" destOrd="0" presId="urn:microsoft.com/office/officeart/2005/8/layout/vList5"/>
    <dgm:cxn modelId="{A4CA2CB1-0769-45E4-AC3A-571A71517FD3}" type="presParOf" srcId="{3058187D-CAD4-4B3D-AD8F-7287C46C7323}" destId="{B76E4F5C-7294-43EF-8E49-8630B5267BDD}" srcOrd="1" destOrd="0" presId="urn:microsoft.com/office/officeart/2005/8/layout/vList5"/>
    <dgm:cxn modelId="{70F9D97C-B006-43D7-80DF-484F8262CB25}" type="presParOf" srcId="{87EF8605-F261-48AC-B77C-2050E5C0A128}" destId="{34F65094-EBFC-4C6E-910C-087F6C3D95E3}" srcOrd="1" destOrd="0" presId="urn:microsoft.com/office/officeart/2005/8/layout/vList5"/>
    <dgm:cxn modelId="{9E856AD8-B5B8-491E-84FA-872590D703C5}" type="presParOf" srcId="{87EF8605-F261-48AC-B77C-2050E5C0A128}" destId="{3ACD0BA9-8D61-442E-8664-AF19CEDC38B6}" srcOrd="2" destOrd="0" presId="urn:microsoft.com/office/officeart/2005/8/layout/vList5"/>
    <dgm:cxn modelId="{2E54580A-B2D9-44BB-A4A3-6B1C963CFF2D}" type="presParOf" srcId="{3ACD0BA9-8D61-442E-8664-AF19CEDC38B6}" destId="{90E59199-AC09-47FB-B908-4AE74074637A}" srcOrd="0" destOrd="0" presId="urn:microsoft.com/office/officeart/2005/8/layout/vList5"/>
    <dgm:cxn modelId="{D7044331-5BCB-4CC8-BDF5-1A44F3B829C1}" type="presParOf" srcId="{3ACD0BA9-8D61-442E-8664-AF19CEDC38B6}" destId="{5581B4B3-E3F3-49A9-A510-0A218BF9A818}" srcOrd="1" destOrd="0" presId="urn:microsoft.com/office/officeart/2005/8/layout/vList5"/>
    <dgm:cxn modelId="{E90B0676-BAD1-491A-A747-EB9C7EF8CAEC}" type="presParOf" srcId="{87EF8605-F261-48AC-B77C-2050E5C0A128}" destId="{D13D0734-EBEB-4D6C-A9AD-CB14BDEE6B83}" srcOrd="3" destOrd="0" presId="urn:microsoft.com/office/officeart/2005/8/layout/vList5"/>
    <dgm:cxn modelId="{BB521BD1-EB98-4DB8-BB4F-2711D24FB035}" type="presParOf" srcId="{87EF8605-F261-48AC-B77C-2050E5C0A128}" destId="{1E4E449D-BBD9-41C0-ABAA-2EF43695B80E}" srcOrd="4" destOrd="0" presId="urn:microsoft.com/office/officeart/2005/8/layout/vList5"/>
    <dgm:cxn modelId="{66000C93-6770-4339-A07C-79B698AA7CCE}" type="presParOf" srcId="{1E4E449D-BBD9-41C0-ABAA-2EF43695B80E}" destId="{36BB62F8-A095-4AC5-8FF6-91FE189FC3E4}" srcOrd="0" destOrd="0" presId="urn:microsoft.com/office/officeart/2005/8/layout/vList5"/>
    <dgm:cxn modelId="{CDCB0EF3-353D-44AD-BF40-BD4C702D3777}" type="presParOf" srcId="{1E4E449D-BBD9-41C0-ABAA-2EF43695B80E}" destId="{6AB5CF63-D983-4AE6-B8F8-A2B714E23E61}" srcOrd="1" destOrd="0" presId="urn:microsoft.com/office/officeart/2005/8/layout/vList5"/>
    <dgm:cxn modelId="{89DBEFF0-C922-4511-9D77-4B4BEB484E7D}" type="presParOf" srcId="{87EF8605-F261-48AC-B77C-2050E5C0A128}" destId="{BB04DC71-5816-44AE-BA89-0E362918E4F4}" srcOrd="5" destOrd="0" presId="urn:microsoft.com/office/officeart/2005/8/layout/vList5"/>
    <dgm:cxn modelId="{3E469EC0-8DA8-49DF-967C-62FBEB372E15}" type="presParOf" srcId="{87EF8605-F261-48AC-B77C-2050E5C0A128}" destId="{5F8990D3-8F22-441B-A869-A12022A9D588}" srcOrd="6" destOrd="0" presId="urn:microsoft.com/office/officeart/2005/8/layout/vList5"/>
    <dgm:cxn modelId="{2E3AACA1-180C-4625-A5E3-3821825317AF}" type="presParOf" srcId="{5F8990D3-8F22-441B-A869-A12022A9D588}" destId="{AB45951D-CE64-478F-85F9-C0D3982F86A4}" srcOrd="0" destOrd="0" presId="urn:microsoft.com/office/officeart/2005/8/layout/vList5"/>
    <dgm:cxn modelId="{F4F1C482-4F59-4AD7-86DA-8C418B43EBF5}" type="presParOf" srcId="{5F8990D3-8F22-441B-A869-A12022A9D588}" destId="{CBE32C0C-E92B-494A-A2FD-D87CB2E21716}" srcOrd="1" destOrd="0" presId="urn:microsoft.com/office/officeart/2005/8/layout/vList5"/>
    <dgm:cxn modelId="{B97E61E1-8032-4956-8D7A-CC6656BF6204}" type="presParOf" srcId="{87EF8605-F261-48AC-B77C-2050E5C0A128}" destId="{13AA26E1-11AC-4787-A686-1E228ECDB58F}" srcOrd="7" destOrd="0" presId="urn:microsoft.com/office/officeart/2005/8/layout/vList5"/>
    <dgm:cxn modelId="{77D0BFB6-CE59-4384-A7C6-348522A58610}" type="presParOf" srcId="{87EF8605-F261-48AC-B77C-2050E5C0A128}" destId="{5FDA2B55-F55F-4E04-B89A-0DDE3AA7CB47}" srcOrd="8" destOrd="0" presId="urn:microsoft.com/office/officeart/2005/8/layout/vList5"/>
    <dgm:cxn modelId="{9D9024F5-C8F5-41D0-889D-A1ABEA26B6E3}" type="presParOf" srcId="{5FDA2B55-F55F-4E04-B89A-0DDE3AA7CB47}" destId="{DEBD63F7-882F-4890-B7D8-9DAB72F7F215}" srcOrd="0" destOrd="0" presId="urn:microsoft.com/office/officeart/2005/8/layout/vList5"/>
    <dgm:cxn modelId="{675E6CB9-C224-4DAC-A0F0-521BC67F4382}" type="presParOf" srcId="{5FDA2B55-F55F-4E04-B89A-0DDE3AA7CB47}" destId="{F17863A7-91E1-4C8A-A71A-EC5BB1136A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BDFD5F-4E0D-4D63-BD77-C69E98D6DAFD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l-GR"/>
        </a:p>
      </dgm:t>
    </dgm:pt>
    <dgm:pt modelId="{894A2842-0C2E-4F5F-9701-E8644C188492}">
      <dgm:prSet phldrT="[Κείμενο]" custT="1"/>
      <dgm:spPr/>
      <dgm:t>
        <a:bodyPr/>
        <a:lstStyle/>
        <a:p>
          <a:r>
            <a:rPr lang="el-GR" sz="1800" b="1" dirty="0" smtClean="0"/>
            <a:t>47</a:t>
          </a:r>
          <a:r>
            <a:rPr lang="en-US" sz="1800" b="1" dirty="0" smtClean="0"/>
            <a:t>.</a:t>
          </a:r>
          <a:r>
            <a:rPr lang="el-GR" sz="1800" b="1" dirty="0" smtClean="0"/>
            <a:t>76</a:t>
          </a:r>
          <a:endParaRPr lang="el-GR" sz="1800" b="1" dirty="0"/>
        </a:p>
      </dgm:t>
    </dgm:pt>
    <dgm:pt modelId="{1C5992E6-1457-43DB-A120-96A171F6AB30}" type="parTrans" cxnId="{140E18EA-9CEA-45C6-9A17-BA2236FC1D60}">
      <dgm:prSet/>
      <dgm:spPr/>
      <dgm:t>
        <a:bodyPr/>
        <a:lstStyle/>
        <a:p>
          <a:endParaRPr lang="el-GR"/>
        </a:p>
      </dgm:t>
    </dgm:pt>
    <dgm:pt modelId="{8965E677-026D-44A1-9FE6-D89AE6A10AD7}" type="sibTrans" cxnId="{140E18EA-9CEA-45C6-9A17-BA2236FC1D60}">
      <dgm:prSet/>
      <dgm:spPr/>
      <dgm:t>
        <a:bodyPr/>
        <a:lstStyle/>
        <a:p>
          <a:endParaRPr lang="el-GR"/>
        </a:p>
      </dgm:t>
    </dgm:pt>
    <dgm:pt modelId="{D7536D6D-70D8-47A2-823D-61984D7DB291}">
      <dgm:prSet phldrT="[Κείμενο]" custT="1"/>
      <dgm:spPr/>
      <dgm:t>
        <a:bodyPr/>
        <a:lstStyle/>
        <a:p>
          <a:pPr algn="just"/>
          <a:r>
            <a:rPr lang="el-GR" sz="1300" dirty="0" smtClean="0"/>
            <a:t>Λιανικό εμπόριο </a:t>
          </a:r>
          <a:r>
            <a:rPr lang="el-GR" sz="1300" dirty="0" err="1" smtClean="0"/>
            <a:t>ανθέων</a:t>
          </a:r>
          <a:r>
            <a:rPr lang="el-GR" sz="1300" dirty="0" smtClean="0"/>
            <a:t>.</a:t>
          </a:r>
          <a:endParaRPr lang="el-GR" sz="1300" dirty="0"/>
        </a:p>
      </dgm:t>
    </dgm:pt>
    <dgm:pt modelId="{F8675431-7181-4804-BE27-EE9BEAE244D9}" type="parTrans" cxnId="{F89532D7-C3EB-4C93-9D6B-318B72285E23}">
      <dgm:prSet/>
      <dgm:spPr/>
      <dgm:t>
        <a:bodyPr/>
        <a:lstStyle/>
        <a:p>
          <a:endParaRPr lang="el-GR"/>
        </a:p>
      </dgm:t>
    </dgm:pt>
    <dgm:pt modelId="{EB6599D4-60B0-45B4-9F4F-E02FD144D293}" type="sibTrans" cxnId="{F89532D7-C3EB-4C93-9D6B-318B72285E23}">
      <dgm:prSet/>
      <dgm:spPr/>
      <dgm:t>
        <a:bodyPr/>
        <a:lstStyle/>
        <a:p>
          <a:endParaRPr lang="el-GR"/>
        </a:p>
      </dgm:t>
    </dgm:pt>
    <dgm:pt modelId="{CE0BC61A-FDBB-4392-9CB0-E8A60A8E9C6B}">
      <dgm:prSet phldrT="[Κείμενο]" custT="1"/>
      <dgm:spPr/>
      <dgm:t>
        <a:bodyPr/>
        <a:lstStyle/>
        <a:p>
          <a:r>
            <a:rPr lang="el-GR" sz="1800" b="1" dirty="0" smtClean="0"/>
            <a:t>71.20</a:t>
          </a:r>
          <a:endParaRPr lang="el-GR" sz="1800" b="1" dirty="0"/>
        </a:p>
      </dgm:t>
    </dgm:pt>
    <dgm:pt modelId="{1957E89E-10F5-49D5-B26B-703377226D94}" type="parTrans" cxnId="{E96A8A6A-22A4-421F-B7FE-C84C441DF8E6}">
      <dgm:prSet/>
      <dgm:spPr/>
      <dgm:t>
        <a:bodyPr/>
        <a:lstStyle/>
        <a:p>
          <a:endParaRPr lang="el-GR"/>
        </a:p>
      </dgm:t>
    </dgm:pt>
    <dgm:pt modelId="{D0A6B27B-F815-4A05-B5B8-0357FA122784}" type="sibTrans" cxnId="{E96A8A6A-22A4-421F-B7FE-C84C441DF8E6}">
      <dgm:prSet/>
      <dgm:spPr/>
      <dgm:t>
        <a:bodyPr/>
        <a:lstStyle/>
        <a:p>
          <a:endParaRPr lang="el-GR"/>
        </a:p>
      </dgm:t>
    </dgm:pt>
    <dgm:pt modelId="{56A1760F-820C-41E9-98E0-09E3EC5A3807}">
      <dgm:prSet phldrT="[Κείμενο]" custT="1"/>
      <dgm:spPr/>
      <dgm:t>
        <a:bodyPr/>
        <a:lstStyle/>
        <a:p>
          <a:r>
            <a:rPr lang="el-GR" sz="1300" dirty="0" smtClean="0"/>
            <a:t>Υπηρεσίες τεχνικού ελέγχου οχημάτων.</a:t>
          </a:r>
          <a:endParaRPr lang="el-GR" sz="1300" dirty="0"/>
        </a:p>
      </dgm:t>
    </dgm:pt>
    <dgm:pt modelId="{28FF52EC-EFAA-4285-9FEA-118582513DCA}" type="parTrans" cxnId="{A9E02E88-353D-4B1E-8A78-40CD75E8AA47}">
      <dgm:prSet/>
      <dgm:spPr/>
      <dgm:t>
        <a:bodyPr/>
        <a:lstStyle/>
        <a:p>
          <a:endParaRPr lang="el-GR"/>
        </a:p>
      </dgm:t>
    </dgm:pt>
    <dgm:pt modelId="{B6DB7D09-758F-4A55-968A-AAD12281E093}" type="sibTrans" cxnId="{A9E02E88-353D-4B1E-8A78-40CD75E8AA47}">
      <dgm:prSet/>
      <dgm:spPr/>
      <dgm:t>
        <a:bodyPr/>
        <a:lstStyle/>
        <a:p>
          <a:endParaRPr lang="el-GR"/>
        </a:p>
      </dgm:t>
    </dgm:pt>
    <dgm:pt modelId="{F13578E2-504A-468D-995C-EDC9A651FE08}">
      <dgm:prSet phldrT="[Κείμενο]" custT="1"/>
      <dgm:spPr/>
      <dgm:t>
        <a:bodyPr/>
        <a:lstStyle/>
        <a:p>
          <a:r>
            <a:rPr lang="el-GR" sz="1800" b="1" dirty="0" smtClean="0"/>
            <a:t>96.02</a:t>
          </a:r>
          <a:endParaRPr lang="el-GR" sz="1800" b="1" dirty="0"/>
        </a:p>
      </dgm:t>
    </dgm:pt>
    <dgm:pt modelId="{93DC161F-8E60-4142-864E-844120CE08F0}" type="parTrans" cxnId="{836E7764-BC17-488C-84FC-00094EFEC164}">
      <dgm:prSet/>
      <dgm:spPr/>
      <dgm:t>
        <a:bodyPr/>
        <a:lstStyle/>
        <a:p>
          <a:endParaRPr lang="el-GR"/>
        </a:p>
      </dgm:t>
    </dgm:pt>
    <dgm:pt modelId="{BC73D653-42A3-45AC-A902-D3DC14C24822}" type="sibTrans" cxnId="{836E7764-BC17-488C-84FC-00094EFEC164}">
      <dgm:prSet/>
      <dgm:spPr/>
      <dgm:t>
        <a:bodyPr/>
        <a:lstStyle/>
        <a:p>
          <a:endParaRPr lang="el-GR"/>
        </a:p>
      </dgm:t>
    </dgm:pt>
    <dgm:pt modelId="{59726BE0-A7B2-4DCA-B095-BD4081DC111D}">
      <dgm:prSet phldrT="[Κείμενο]" custT="1"/>
      <dgm:spPr/>
      <dgm:t>
        <a:bodyPr/>
        <a:lstStyle/>
        <a:p>
          <a:r>
            <a:rPr lang="el-GR" sz="1300" dirty="0" smtClean="0"/>
            <a:t>Δραστηριότητες κομμωτηρίων, κουρείων και κέντρων αισθητικής.</a:t>
          </a:r>
          <a:endParaRPr lang="el-GR" sz="1300" dirty="0"/>
        </a:p>
      </dgm:t>
    </dgm:pt>
    <dgm:pt modelId="{48734E8D-9464-466A-B7C7-487F9BB99197}" type="parTrans" cxnId="{7E23BD27-8AE4-4766-BC6B-DE3F4C929528}">
      <dgm:prSet/>
      <dgm:spPr/>
      <dgm:t>
        <a:bodyPr/>
        <a:lstStyle/>
        <a:p>
          <a:endParaRPr lang="el-GR"/>
        </a:p>
      </dgm:t>
    </dgm:pt>
    <dgm:pt modelId="{8827A6E0-E4EB-4639-94D0-A7BBD333A032}" type="sibTrans" cxnId="{7E23BD27-8AE4-4766-BC6B-DE3F4C929528}">
      <dgm:prSet/>
      <dgm:spPr/>
      <dgm:t>
        <a:bodyPr/>
        <a:lstStyle/>
        <a:p>
          <a:endParaRPr lang="el-GR"/>
        </a:p>
      </dgm:t>
    </dgm:pt>
    <dgm:pt modelId="{38AAB55E-E242-46E4-980C-CF21D8619F09}">
      <dgm:prSet phldrT="[Κείμενο]" custT="1"/>
      <dgm:spPr/>
      <dgm:t>
        <a:bodyPr/>
        <a:lstStyle/>
        <a:p>
          <a:r>
            <a:rPr lang="el-GR" sz="1300" dirty="0" smtClean="0"/>
            <a:t>Καταστήματα οπτικών και πώλησης ακουστικών βαρηκοΐας. </a:t>
          </a:r>
        </a:p>
      </dgm:t>
    </dgm:pt>
    <dgm:pt modelId="{2FC4BE96-58D3-4873-952A-BE7AC028DF32}" type="parTrans" cxnId="{8E5E6949-9D2B-43A6-9CA8-EC89AD921D61}">
      <dgm:prSet/>
      <dgm:spPr/>
      <dgm:t>
        <a:bodyPr/>
        <a:lstStyle/>
        <a:p>
          <a:endParaRPr lang="el-GR"/>
        </a:p>
      </dgm:t>
    </dgm:pt>
    <dgm:pt modelId="{100B0C2A-4E59-445B-BC4F-EC8FCA3B2F29}" type="sibTrans" cxnId="{8E5E6949-9D2B-43A6-9CA8-EC89AD921D61}">
      <dgm:prSet/>
      <dgm:spPr/>
      <dgm:t>
        <a:bodyPr/>
        <a:lstStyle/>
        <a:p>
          <a:endParaRPr lang="el-GR"/>
        </a:p>
      </dgm:t>
    </dgm:pt>
    <dgm:pt modelId="{003FDFEF-D137-4420-AC6F-678B6035557B}">
      <dgm:prSet phldrT="[Κείμενο]" custT="1"/>
      <dgm:spPr/>
      <dgm:t>
        <a:bodyPr/>
        <a:lstStyle/>
        <a:p>
          <a:pPr algn="ctr"/>
          <a:r>
            <a:rPr lang="el-GR" sz="1600" b="1" dirty="0" smtClean="0"/>
            <a:t>(96.09. 19.08)</a:t>
          </a:r>
          <a:endParaRPr lang="el-GR" sz="1600" b="1" dirty="0"/>
        </a:p>
      </dgm:t>
    </dgm:pt>
    <dgm:pt modelId="{9A1A3DD8-7440-4B43-A7AA-8C636A553E7A}" type="parTrans" cxnId="{D736B0B8-071A-4C90-9F14-2D9A69C3E5BB}">
      <dgm:prSet/>
      <dgm:spPr/>
      <dgm:t>
        <a:bodyPr/>
        <a:lstStyle/>
        <a:p>
          <a:endParaRPr lang="el-GR"/>
        </a:p>
      </dgm:t>
    </dgm:pt>
    <dgm:pt modelId="{71126656-2CCC-4CF9-B310-76C8B1326F32}" type="sibTrans" cxnId="{D736B0B8-071A-4C90-9F14-2D9A69C3E5BB}">
      <dgm:prSet/>
      <dgm:spPr/>
      <dgm:t>
        <a:bodyPr/>
        <a:lstStyle/>
        <a:p>
          <a:endParaRPr lang="el-GR"/>
        </a:p>
      </dgm:t>
    </dgm:pt>
    <dgm:pt modelId="{4C9784F6-413E-4E71-B817-79B73B283D02}">
      <dgm:prSet phldrT="[Κείμενο]" custT="1"/>
      <dgm:spPr/>
      <dgm:t>
        <a:bodyPr/>
        <a:lstStyle/>
        <a:p>
          <a:r>
            <a:rPr lang="el-GR" sz="1300" dirty="0" smtClean="0"/>
            <a:t>Υπηρεσίες γυαλίσματος υποδημάτων.</a:t>
          </a:r>
          <a:endParaRPr lang="el-GR" sz="1300" dirty="0"/>
        </a:p>
      </dgm:t>
    </dgm:pt>
    <dgm:pt modelId="{A8AB6D3D-B477-4ED8-95A4-1A0FC3E441F5}" type="sibTrans" cxnId="{D44314FB-0FA8-40A3-9866-CEA5CC713A54}">
      <dgm:prSet/>
      <dgm:spPr/>
      <dgm:t>
        <a:bodyPr/>
        <a:lstStyle/>
        <a:p>
          <a:endParaRPr lang="el-GR"/>
        </a:p>
      </dgm:t>
    </dgm:pt>
    <dgm:pt modelId="{A6B997A7-9840-4930-81BE-5659C81D77BB}" type="parTrans" cxnId="{D44314FB-0FA8-40A3-9866-CEA5CC713A54}">
      <dgm:prSet/>
      <dgm:spPr/>
      <dgm:t>
        <a:bodyPr/>
        <a:lstStyle/>
        <a:p>
          <a:endParaRPr lang="el-GR"/>
        </a:p>
      </dgm:t>
    </dgm:pt>
    <dgm:pt modelId="{D35BD0FA-C818-40DD-8613-7A693C5DF3C4}">
      <dgm:prSet phldrT="[Κείμενο]" custT="1"/>
      <dgm:spPr/>
      <dgm:t>
        <a:bodyPr/>
        <a:lstStyle/>
        <a:p>
          <a:pPr algn="ctr"/>
          <a:r>
            <a:rPr lang="el-GR" sz="2000" b="0" dirty="0" smtClean="0"/>
            <a:t>√</a:t>
          </a:r>
          <a:endParaRPr lang="el-GR" sz="2000" b="0" dirty="0"/>
        </a:p>
      </dgm:t>
    </dgm:pt>
    <dgm:pt modelId="{45C81822-EA86-4E17-A5B4-0318A80005CE}" type="sibTrans" cxnId="{FEF3BDE7-40DD-41D3-AB87-30F51C0B09B3}">
      <dgm:prSet/>
      <dgm:spPr/>
      <dgm:t>
        <a:bodyPr/>
        <a:lstStyle/>
        <a:p>
          <a:endParaRPr lang="el-GR"/>
        </a:p>
      </dgm:t>
    </dgm:pt>
    <dgm:pt modelId="{B9E8CA3F-1B9D-4EC5-90FD-797F717DAA7C}" type="parTrans" cxnId="{FEF3BDE7-40DD-41D3-AB87-30F51C0B09B3}">
      <dgm:prSet/>
      <dgm:spPr/>
      <dgm:t>
        <a:bodyPr/>
        <a:lstStyle/>
        <a:p>
          <a:endParaRPr lang="el-GR"/>
        </a:p>
      </dgm:t>
    </dgm:pt>
    <dgm:pt modelId="{87EF8605-F261-48AC-B77C-2050E5C0A128}" type="pres">
      <dgm:prSet presAssocID="{66BDFD5F-4E0D-4D63-BD77-C69E98D6DA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58187D-CAD4-4B3D-AD8F-7287C46C7323}" type="pres">
      <dgm:prSet presAssocID="{894A2842-0C2E-4F5F-9701-E8644C188492}" presName="linNode" presStyleCnt="0"/>
      <dgm:spPr/>
      <dgm:t>
        <a:bodyPr/>
        <a:lstStyle/>
        <a:p>
          <a:endParaRPr lang="el-GR"/>
        </a:p>
      </dgm:t>
    </dgm:pt>
    <dgm:pt modelId="{F7BCAFB5-272E-4CFF-BC74-008CCBBC1973}" type="pres">
      <dgm:prSet presAssocID="{894A2842-0C2E-4F5F-9701-E8644C188492}" presName="parentText" presStyleLbl="node1" presStyleIdx="0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6E4F5C-7294-43EF-8E49-8630B5267BDD}" type="pres">
      <dgm:prSet presAssocID="{894A2842-0C2E-4F5F-9701-E8644C188492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F65094-EBFC-4C6E-910C-087F6C3D95E3}" type="pres">
      <dgm:prSet presAssocID="{8965E677-026D-44A1-9FE6-D89AE6A10AD7}" presName="sp" presStyleCnt="0"/>
      <dgm:spPr/>
      <dgm:t>
        <a:bodyPr/>
        <a:lstStyle/>
        <a:p>
          <a:endParaRPr lang="el-GR"/>
        </a:p>
      </dgm:t>
    </dgm:pt>
    <dgm:pt modelId="{3ACD0BA9-8D61-442E-8664-AF19CEDC38B6}" type="pres">
      <dgm:prSet presAssocID="{CE0BC61A-FDBB-4392-9CB0-E8A60A8E9C6B}" presName="linNode" presStyleCnt="0"/>
      <dgm:spPr/>
      <dgm:t>
        <a:bodyPr/>
        <a:lstStyle/>
        <a:p>
          <a:endParaRPr lang="el-GR"/>
        </a:p>
      </dgm:t>
    </dgm:pt>
    <dgm:pt modelId="{90E59199-AC09-47FB-B908-4AE74074637A}" type="pres">
      <dgm:prSet presAssocID="{CE0BC61A-FDBB-4392-9CB0-E8A60A8E9C6B}" presName="parentText" presStyleLbl="node1" presStyleIdx="1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81B4B3-E3F3-49A9-A510-0A218BF9A818}" type="pres">
      <dgm:prSet presAssocID="{CE0BC61A-FDBB-4392-9CB0-E8A60A8E9C6B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3D0734-EBEB-4D6C-A9AD-CB14BDEE6B83}" type="pres">
      <dgm:prSet presAssocID="{D0A6B27B-F815-4A05-B5B8-0357FA122784}" presName="sp" presStyleCnt="0"/>
      <dgm:spPr/>
      <dgm:t>
        <a:bodyPr/>
        <a:lstStyle/>
        <a:p>
          <a:endParaRPr lang="el-GR"/>
        </a:p>
      </dgm:t>
    </dgm:pt>
    <dgm:pt modelId="{1E4E449D-BBD9-41C0-ABAA-2EF43695B80E}" type="pres">
      <dgm:prSet presAssocID="{F13578E2-504A-468D-995C-EDC9A651FE08}" presName="linNode" presStyleCnt="0"/>
      <dgm:spPr/>
      <dgm:t>
        <a:bodyPr/>
        <a:lstStyle/>
        <a:p>
          <a:endParaRPr lang="el-GR"/>
        </a:p>
      </dgm:t>
    </dgm:pt>
    <dgm:pt modelId="{36BB62F8-A095-4AC5-8FF6-91FE189FC3E4}" type="pres">
      <dgm:prSet presAssocID="{F13578E2-504A-468D-995C-EDC9A651FE08}" presName="parentText" presStyleLbl="node1" presStyleIdx="2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B5CF63-D983-4AE6-B8F8-A2B714E23E61}" type="pres">
      <dgm:prSet presAssocID="{F13578E2-504A-468D-995C-EDC9A651FE0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04DC71-5816-44AE-BA89-0E362918E4F4}" type="pres">
      <dgm:prSet presAssocID="{BC73D653-42A3-45AC-A902-D3DC14C24822}" presName="sp" presStyleCnt="0"/>
      <dgm:spPr/>
      <dgm:t>
        <a:bodyPr/>
        <a:lstStyle/>
        <a:p>
          <a:endParaRPr lang="el-GR"/>
        </a:p>
      </dgm:t>
    </dgm:pt>
    <dgm:pt modelId="{5F8990D3-8F22-441B-A869-A12022A9D588}" type="pres">
      <dgm:prSet presAssocID="{003FDFEF-D137-4420-AC6F-678B6035557B}" presName="linNode" presStyleCnt="0"/>
      <dgm:spPr/>
      <dgm:t>
        <a:bodyPr/>
        <a:lstStyle/>
        <a:p>
          <a:endParaRPr lang="el-GR"/>
        </a:p>
      </dgm:t>
    </dgm:pt>
    <dgm:pt modelId="{AB45951D-CE64-478F-85F9-C0D3982F86A4}" type="pres">
      <dgm:prSet presAssocID="{003FDFEF-D137-4420-AC6F-678B6035557B}" presName="parentText" presStyleLbl="node1" presStyleIdx="3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E32C0C-E92B-494A-A2FD-D87CB2E21716}" type="pres">
      <dgm:prSet presAssocID="{003FDFEF-D137-4420-AC6F-678B6035557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AA26E1-11AC-4787-A686-1E228ECDB58F}" type="pres">
      <dgm:prSet presAssocID="{71126656-2CCC-4CF9-B310-76C8B1326F32}" presName="sp" presStyleCnt="0"/>
      <dgm:spPr/>
      <dgm:t>
        <a:bodyPr/>
        <a:lstStyle/>
        <a:p>
          <a:endParaRPr lang="el-GR"/>
        </a:p>
      </dgm:t>
    </dgm:pt>
    <dgm:pt modelId="{5FDA2B55-F55F-4E04-B89A-0DDE3AA7CB47}" type="pres">
      <dgm:prSet presAssocID="{D35BD0FA-C818-40DD-8613-7A693C5DF3C4}" presName="linNode" presStyleCnt="0"/>
      <dgm:spPr/>
      <dgm:t>
        <a:bodyPr/>
        <a:lstStyle/>
        <a:p>
          <a:endParaRPr lang="el-GR"/>
        </a:p>
      </dgm:t>
    </dgm:pt>
    <dgm:pt modelId="{DEBD63F7-882F-4890-B7D8-9DAB72F7F215}" type="pres">
      <dgm:prSet presAssocID="{D35BD0FA-C818-40DD-8613-7A693C5DF3C4}" presName="parentText" presStyleLbl="node1" presStyleIdx="4" presStyleCnt="5" custScaleX="5343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7863A7-91E1-4C8A-A71A-EC5BB1136A30}" type="pres">
      <dgm:prSet presAssocID="{D35BD0FA-C818-40DD-8613-7A693C5DF3C4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736B0B8-071A-4C90-9F14-2D9A69C3E5BB}" srcId="{66BDFD5F-4E0D-4D63-BD77-C69E98D6DAFD}" destId="{003FDFEF-D137-4420-AC6F-678B6035557B}" srcOrd="3" destOrd="0" parTransId="{9A1A3DD8-7440-4B43-A7AA-8C636A553E7A}" sibTransId="{71126656-2CCC-4CF9-B310-76C8B1326F32}"/>
    <dgm:cxn modelId="{77A455F1-62E0-480C-9B17-A32190DABBEE}" type="presOf" srcId="{D35BD0FA-C818-40DD-8613-7A693C5DF3C4}" destId="{DEBD63F7-882F-4890-B7D8-9DAB72F7F215}" srcOrd="0" destOrd="0" presId="urn:microsoft.com/office/officeart/2005/8/layout/vList5"/>
    <dgm:cxn modelId="{DF6D8570-F592-4972-899F-C526E875F08C}" type="presOf" srcId="{F13578E2-504A-468D-995C-EDC9A651FE08}" destId="{36BB62F8-A095-4AC5-8FF6-91FE189FC3E4}" srcOrd="0" destOrd="0" presId="urn:microsoft.com/office/officeart/2005/8/layout/vList5"/>
    <dgm:cxn modelId="{8E5E6949-9D2B-43A6-9CA8-EC89AD921D61}" srcId="{D35BD0FA-C818-40DD-8613-7A693C5DF3C4}" destId="{38AAB55E-E242-46E4-980C-CF21D8619F09}" srcOrd="0" destOrd="0" parTransId="{2FC4BE96-58D3-4873-952A-BE7AC028DF32}" sibTransId="{100B0C2A-4E59-445B-BC4F-EC8FCA3B2F29}"/>
    <dgm:cxn modelId="{D0F0E265-961F-4573-B7EA-3D04CB7CC4C6}" type="presOf" srcId="{CE0BC61A-FDBB-4392-9CB0-E8A60A8E9C6B}" destId="{90E59199-AC09-47FB-B908-4AE74074637A}" srcOrd="0" destOrd="0" presId="urn:microsoft.com/office/officeart/2005/8/layout/vList5"/>
    <dgm:cxn modelId="{47A3569F-F4CD-43E6-A9FC-C9271217898A}" type="presOf" srcId="{003FDFEF-D137-4420-AC6F-678B6035557B}" destId="{AB45951D-CE64-478F-85F9-C0D3982F86A4}" srcOrd="0" destOrd="0" presId="urn:microsoft.com/office/officeart/2005/8/layout/vList5"/>
    <dgm:cxn modelId="{D44314FB-0FA8-40A3-9866-CEA5CC713A54}" srcId="{003FDFEF-D137-4420-AC6F-678B6035557B}" destId="{4C9784F6-413E-4E71-B817-79B73B283D02}" srcOrd="0" destOrd="0" parTransId="{A6B997A7-9840-4930-81BE-5659C81D77BB}" sibTransId="{A8AB6D3D-B477-4ED8-95A4-1A0FC3E441F5}"/>
    <dgm:cxn modelId="{68E25F63-C15A-43EC-A8BC-C334653DFD0C}" type="presOf" srcId="{59726BE0-A7B2-4DCA-B095-BD4081DC111D}" destId="{6AB5CF63-D983-4AE6-B8F8-A2B714E23E61}" srcOrd="0" destOrd="0" presId="urn:microsoft.com/office/officeart/2005/8/layout/vList5"/>
    <dgm:cxn modelId="{068DF682-F8C2-4F90-A320-70006DC4902B}" type="presOf" srcId="{894A2842-0C2E-4F5F-9701-E8644C188492}" destId="{F7BCAFB5-272E-4CFF-BC74-008CCBBC1973}" srcOrd="0" destOrd="0" presId="urn:microsoft.com/office/officeart/2005/8/layout/vList5"/>
    <dgm:cxn modelId="{4AD9FFA9-905B-43D1-A3DC-7853B9309B89}" type="presOf" srcId="{56A1760F-820C-41E9-98E0-09E3EC5A3807}" destId="{5581B4B3-E3F3-49A9-A510-0A218BF9A818}" srcOrd="0" destOrd="0" presId="urn:microsoft.com/office/officeart/2005/8/layout/vList5"/>
    <dgm:cxn modelId="{08587E52-0617-4905-AD72-93F743FFB892}" type="presOf" srcId="{4C9784F6-413E-4E71-B817-79B73B283D02}" destId="{CBE32C0C-E92B-494A-A2FD-D87CB2E21716}" srcOrd="0" destOrd="0" presId="urn:microsoft.com/office/officeart/2005/8/layout/vList5"/>
    <dgm:cxn modelId="{140E18EA-9CEA-45C6-9A17-BA2236FC1D60}" srcId="{66BDFD5F-4E0D-4D63-BD77-C69E98D6DAFD}" destId="{894A2842-0C2E-4F5F-9701-E8644C188492}" srcOrd="0" destOrd="0" parTransId="{1C5992E6-1457-43DB-A120-96A171F6AB30}" sibTransId="{8965E677-026D-44A1-9FE6-D89AE6A10AD7}"/>
    <dgm:cxn modelId="{FEF3BDE7-40DD-41D3-AB87-30F51C0B09B3}" srcId="{66BDFD5F-4E0D-4D63-BD77-C69E98D6DAFD}" destId="{D35BD0FA-C818-40DD-8613-7A693C5DF3C4}" srcOrd="4" destOrd="0" parTransId="{B9E8CA3F-1B9D-4EC5-90FD-797F717DAA7C}" sibTransId="{45C81822-EA86-4E17-A5B4-0318A80005CE}"/>
    <dgm:cxn modelId="{7E23BD27-8AE4-4766-BC6B-DE3F4C929528}" srcId="{F13578E2-504A-468D-995C-EDC9A651FE08}" destId="{59726BE0-A7B2-4DCA-B095-BD4081DC111D}" srcOrd="0" destOrd="0" parTransId="{48734E8D-9464-466A-B7C7-487F9BB99197}" sibTransId="{8827A6E0-E4EB-4639-94D0-A7BBD333A032}"/>
    <dgm:cxn modelId="{F89532D7-C3EB-4C93-9D6B-318B72285E23}" srcId="{894A2842-0C2E-4F5F-9701-E8644C188492}" destId="{D7536D6D-70D8-47A2-823D-61984D7DB291}" srcOrd="0" destOrd="0" parTransId="{F8675431-7181-4804-BE27-EE9BEAE244D9}" sibTransId="{EB6599D4-60B0-45B4-9F4F-E02FD144D293}"/>
    <dgm:cxn modelId="{E96A8A6A-22A4-421F-B7FE-C84C441DF8E6}" srcId="{66BDFD5F-4E0D-4D63-BD77-C69E98D6DAFD}" destId="{CE0BC61A-FDBB-4392-9CB0-E8A60A8E9C6B}" srcOrd="1" destOrd="0" parTransId="{1957E89E-10F5-49D5-B26B-703377226D94}" sibTransId="{D0A6B27B-F815-4A05-B5B8-0357FA122784}"/>
    <dgm:cxn modelId="{7B8AF0E9-3B7F-465C-AFF3-35879DC26941}" type="presOf" srcId="{38AAB55E-E242-46E4-980C-CF21D8619F09}" destId="{F17863A7-91E1-4C8A-A71A-EC5BB1136A30}" srcOrd="0" destOrd="0" presId="urn:microsoft.com/office/officeart/2005/8/layout/vList5"/>
    <dgm:cxn modelId="{A9E02E88-353D-4B1E-8A78-40CD75E8AA47}" srcId="{CE0BC61A-FDBB-4392-9CB0-E8A60A8E9C6B}" destId="{56A1760F-820C-41E9-98E0-09E3EC5A3807}" srcOrd="0" destOrd="0" parTransId="{28FF52EC-EFAA-4285-9FEA-118582513DCA}" sibTransId="{B6DB7D09-758F-4A55-968A-AAD12281E093}"/>
    <dgm:cxn modelId="{836E7764-BC17-488C-84FC-00094EFEC164}" srcId="{66BDFD5F-4E0D-4D63-BD77-C69E98D6DAFD}" destId="{F13578E2-504A-468D-995C-EDC9A651FE08}" srcOrd="2" destOrd="0" parTransId="{93DC161F-8E60-4142-864E-844120CE08F0}" sibTransId="{BC73D653-42A3-45AC-A902-D3DC14C24822}"/>
    <dgm:cxn modelId="{15564D5B-0A3C-4A0F-9BE2-22373A60F635}" type="presOf" srcId="{66BDFD5F-4E0D-4D63-BD77-C69E98D6DAFD}" destId="{87EF8605-F261-48AC-B77C-2050E5C0A128}" srcOrd="0" destOrd="0" presId="urn:microsoft.com/office/officeart/2005/8/layout/vList5"/>
    <dgm:cxn modelId="{DDB56ADE-7F64-47E8-ADB4-082EA4413FB9}" type="presOf" srcId="{D7536D6D-70D8-47A2-823D-61984D7DB291}" destId="{B76E4F5C-7294-43EF-8E49-8630B5267BDD}" srcOrd="0" destOrd="0" presId="urn:microsoft.com/office/officeart/2005/8/layout/vList5"/>
    <dgm:cxn modelId="{1C05A87C-11AA-4353-9185-E8C59CAA6F03}" type="presParOf" srcId="{87EF8605-F261-48AC-B77C-2050E5C0A128}" destId="{3058187D-CAD4-4B3D-AD8F-7287C46C7323}" srcOrd="0" destOrd="0" presId="urn:microsoft.com/office/officeart/2005/8/layout/vList5"/>
    <dgm:cxn modelId="{4A025A46-FDD9-4165-96C4-3BC473E37F4B}" type="presParOf" srcId="{3058187D-CAD4-4B3D-AD8F-7287C46C7323}" destId="{F7BCAFB5-272E-4CFF-BC74-008CCBBC1973}" srcOrd="0" destOrd="0" presId="urn:microsoft.com/office/officeart/2005/8/layout/vList5"/>
    <dgm:cxn modelId="{15AE0CCD-AF09-44B9-842F-155094D03A32}" type="presParOf" srcId="{3058187D-CAD4-4B3D-AD8F-7287C46C7323}" destId="{B76E4F5C-7294-43EF-8E49-8630B5267BDD}" srcOrd="1" destOrd="0" presId="urn:microsoft.com/office/officeart/2005/8/layout/vList5"/>
    <dgm:cxn modelId="{DDECA5CC-8D63-42F4-9A31-6E5B679A6823}" type="presParOf" srcId="{87EF8605-F261-48AC-B77C-2050E5C0A128}" destId="{34F65094-EBFC-4C6E-910C-087F6C3D95E3}" srcOrd="1" destOrd="0" presId="urn:microsoft.com/office/officeart/2005/8/layout/vList5"/>
    <dgm:cxn modelId="{24CD07FF-5005-4C81-A9ED-CE817CD45F61}" type="presParOf" srcId="{87EF8605-F261-48AC-B77C-2050E5C0A128}" destId="{3ACD0BA9-8D61-442E-8664-AF19CEDC38B6}" srcOrd="2" destOrd="0" presId="urn:microsoft.com/office/officeart/2005/8/layout/vList5"/>
    <dgm:cxn modelId="{D22D13F6-67AD-45B4-A05B-BE894D6F32CA}" type="presParOf" srcId="{3ACD0BA9-8D61-442E-8664-AF19CEDC38B6}" destId="{90E59199-AC09-47FB-B908-4AE74074637A}" srcOrd="0" destOrd="0" presId="urn:microsoft.com/office/officeart/2005/8/layout/vList5"/>
    <dgm:cxn modelId="{E0496312-05FC-42D2-B993-F1BFC948F07A}" type="presParOf" srcId="{3ACD0BA9-8D61-442E-8664-AF19CEDC38B6}" destId="{5581B4B3-E3F3-49A9-A510-0A218BF9A818}" srcOrd="1" destOrd="0" presId="urn:microsoft.com/office/officeart/2005/8/layout/vList5"/>
    <dgm:cxn modelId="{39CFA675-1385-480F-B90D-ADA9138A41CC}" type="presParOf" srcId="{87EF8605-F261-48AC-B77C-2050E5C0A128}" destId="{D13D0734-EBEB-4D6C-A9AD-CB14BDEE6B83}" srcOrd="3" destOrd="0" presId="urn:microsoft.com/office/officeart/2005/8/layout/vList5"/>
    <dgm:cxn modelId="{6BAB300F-39D1-40CF-BEE5-06E95E642B9F}" type="presParOf" srcId="{87EF8605-F261-48AC-B77C-2050E5C0A128}" destId="{1E4E449D-BBD9-41C0-ABAA-2EF43695B80E}" srcOrd="4" destOrd="0" presId="urn:microsoft.com/office/officeart/2005/8/layout/vList5"/>
    <dgm:cxn modelId="{B96F7768-AA5C-4D96-91B5-E9613A6DA660}" type="presParOf" srcId="{1E4E449D-BBD9-41C0-ABAA-2EF43695B80E}" destId="{36BB62F8-A095-4AC5-8FF6-91FE189FC3E4}" srcOrd="0" destOrd="0" presId="urn:microsoft.com/office/officeart/2005/8/layout/vList5"/>
    <dgm:cxn modelId="{30106348-F762-4A73-91BD-863E2963C62C}" type="presParOf" srcId="{1E4E449D-BBD9-41C0-ABAA-2EF43695B80E}" destId="{6AB5CF63-D983-4AE6-B8F8-A2B714E23E61}" srcOrd="1" destOrd="0" presId="urn:microsoft.com/office/officeart/2005/8/layout/vList5"/>
    <dgm:cxn modelId="{C3EBD8C8-CD78-42F6-AFC4-20BC4DFA002E}" type="presParOf" srcId="{87EF8605-F261-48AC-B77C-2050E5C0A128}" destId="{BB04DC71-5816-44AE-BA89-0E362918E4F4}" srcOrd="5" destOrd="0" presId="urn:microsoft.com/office/officeart/2005/8/layout/vList5"/>
    <dgm:cxn modelId="{C129A359-D280-4FE3-AE98-11C4FB3DC78A}" type="presParOf" srcId="{87EF8605-F261-48AC-B77C-2050E5C0A128}" destId="{5F8990D3-8F22-441B-A869-A12022A9D588}" srcOrd="6" destOrd="0" presId="urn:microsoft.com/office/officeart/2005/8/layout/vList5"/>
    <dgm:cxn modelId="{4C5A63EA-459D-465C-9C8E-964586485B91}" type="presParOf" srcId="{5F8990D3-8F22-441B-A869-A12022A9D588}" destId="{AB45951D-CE64-478F-85F9-C0D3982F86A4}" srcOrd="0" destOrd="0" presId="urn:microsoft.com/office/officeart/2005/8/layout/vList5"/>
    <dgm:cxn modelId="{2B1ADFF5-3575-4191-BE05-6CF4CDE2FC8F}" type="presParOf" srcId="{5F8990D3-8F22-441B-A869-A12022A9D588}" destId="{CBE32C0C-E92B-494A-A2FD-D87CB2E21716}" srcOrd="1" destOrd="0" presId="urn:microsoft.com/office/officeart/2005/8/layout/vList5"/>
    <dgm:cxn modelId="{7B97FB0D-A3BE-43E2-8B5B-293AB2A0786B}" type="presParOf" srcId="{87EF8605-F261-48AC-B77C-2050E5C0A128}" destId="{13AA26E1-11AC-4787-A686-1E228ECDB58F}" srcOrd="7" destOrd="0" presId="urn:microsoft.com/office/officeart/2005/8/layout/vList5"/>
    <dgm:cxn modelId="{A343D414-D698-4667-8DA0-CB4D328310CD}" type="presParOf" srcId="{87EF8605-F261-48AC-B77C-2050E5C0A128}" destId="{5FDA2B55-F55F-4E04-B89A-0DDE3AA7CB47}" srcOrd="8" destOrd="0" presId="urn:microsoft.com/office/officeart/2005/8/layout/vList5"/>
    <dgm:cxn modelId="{141B7E59-532C-48A5-A90F-20ED3D49A145}" type="presParOf" srcId="{5FDA2B55-F55F-4E04-B89A-0DDE3AA7CB47}" destId="{DEBD63F7-882F-4890-B7D8-9DAB72F7F215}" srcOrd="0" destOrd="0" presId="urn:microsoft.com/office/officeart/2005/8/layout/vList5"/>
    <dgm:cxn modelId="{DAB040A7-5211-4AD4-98EA-923B5D8FFF5D}" type="presParOf" srcId="{5FDA2B55-F55F-4E04-B89A-0DDE3AA7CB47}" destId="{F17863A7-91E1-4C8A-A71A-EC5BB1136A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214B22-A457-4C6A-9ECA-0B9F2D469499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096963B-D166-4A77-A398-26DAD6F0B2B1}">
      <dgm:prSet phldrT="[Κείμενο]"/>
      <dgm:spPr/>
      <dgm:t>
        <a:bodyPr/>
        <a:lstStyle/>
        <a:p>
          <a:r>
            <a:rPr lang="el-GR" dirty="0" smtClean="0"/>
            <a:t>Αναλογία  των τ.μ. και των παρευρισκόμενων στους χώρους.</a:t>
          </a:r>
          <a:endParaRPr lang="el-GR" dirty="0"/>
        </a:p>
      </dgm:t>
    </dgm:pt>
    <dgm:pt modelId="{F79C14D5-AF2C-4F4C-9AD5-56CC9422446D}" type="parTrans" cxnId="{CD9CE013-ED5F-4FE4-9F6C-EC65D8D66C7E}">
      <dgm:prSet/>
      <dgm:spPr/>
      <dgm:t>
        <a:bodyPr/>
        <a:lstStyle/>
        <a:p>
          <a:endParaRPr lang="el-GR"/>
        </a:p>
      </dgm:t>
    </dgm:pt>
    <dgm:pt modelId="{EF501623-BCD1-4408-B435-2567C9CFE8F9}" type="sibTrans" cxnId="{CD9CE013-ED5F-4FE4-9F6C-EC65D8D66C7E}">
      <dgm:prSet/>
      <dgm:spPr/>
      <dgm:t>
        <a:bodyPr/>
        <a:lstStyle/>
        <a:p>
          <a:endParaRPr lang="el-GR"/>
        </a:p>
      </dgm:t>
    </dgm:pt>
    <dgm:pt modelId="{B7AA61EA-0946-4CEF-9861-A9EEE2A3479F}">
      <dgm:prSet phldrT="[Κείμενο]"/>
      <dgm:spPr/>
      <dgm:t>
        <a:bodyPr/>
        <a:lstStyle/>
        <a:p>
          <a:r>
            <a:rPr lang="el-GR" b="1" dirty="0" smtClean="0">
              <a:solidFill>
                <a:schemeClr val="accent1">
                  <a:lumMod val="75000"/>
                </a:schemeClr>
              </a:solidFill>
            </a:rPr>
            <a:t>2</a:t>
          </a:r>
          <a:endParaRPr lang="el-GR" b="1" dirty="0">
            <a:solidFill>
              <a:schemeClr val="accent1">
                <a:lumMod val="75000"/>
              </a:schemeClr>
            </a:solidFill>
          </a:endParaRPr>
        </a:p>
      </dgm:t>
    </dgm:pt>
    <dgm:pt modelId="{D19477A2-4087-4968-B950-099D0C8B045B}" type="parTrans" cxnId="{77B14445-3912-4E61-B676-89E97F9F432B}">
      <dgm:prSet/>
      <dgm:spPr/>
      <dgm:t>
        <a:bodyPr/>
        <a:lstStyle/>
        <a:p>
          <a:endParaRPr lang="el-GR"/>
        </a:p>
      </dgm:t>
    </dgm:pt>
    <dgm:pt modelId="{2D596A55-21C3-4539-82F1-365B4DA4BF75}" type="sibTrans" cxnId="{77B14445-3912-4E61-B676-89E97F9F432B}">
      <dgm:prSet/>
      <dgm:spPr/>
      <dgm:t>
        <a:bodyPr/>
        <a:lstStyle/>
        <a:p>
          <a:endParaRPr lang="el-GR"/>
        </a:p>
      </dgm:t>
    </dgm:pt>
    <dgm:pt modelId="{4820B687-10E7-4EA3-86FF-493AC67847D9}">
      <dgm:prSet phldrT="[Κείμενο]"/>
      <dgm:spPr/>
      <dgm:t>
        <a:bodyPr/>
        <a:lstStyle/>
        <a:p>
          <a:r>
            <a:rPr lang="el-GR" dirty="0" smtClean="0"/>
            <a:t>Απόσταση μεταξύ των θέσεων εργασίας. </a:t>
          </a:r>
          <a:endParaRPr lang="el-GR" dirty="0"/>
        </a:p>
      </dgm:t>
    </dgm:pt>
    <dgm:pt modelId="{145C047D-BA42-48DA-A87E-5EE03B22756E}" type="parTrans" cxnId="{88F2DAC9-EFEC-40F3-92E9-E34265133CC0}">
      <dgm:prSet/>
      <dgm:spPr/>
      <dgm:t>
        <a:bodyPr/>
        <a:lstStyle/>
        <a:p>
          <a:endParaRPr lang="el-GR"/>
        </a:p>
      </dgm:t>
    </dgm:pt>
    <dgm:pt modelId="{12ABCDE9-F5B1-4E81-8BEC-1DA990CEF587}" type="sibTrans" cxnId="{88F2DAC9-EFEC-40F3-92E9-E34265133CC0}">
      <dgm:prSet/>
      <dgm:spPr/>
      <dgm:t>
        <a:bodyPr/>
        <a:lstStyle/>
        <a:p>
          <a:endParaRPr lang="el-GR"/>
        </a:p>
      </dgm:t>
    </dgm:pt>
    <dgm:pt modelId="{5A2AD119-CDAD-4C7C-A36B-387A8A7AD448}">
      <dgm:prSet phldrT="[Κείμενο]"/>
      <dgm:spPr/>
      <dgm:t>
        <a:bodyPr/>
        <a:lstStyle/>
        <a:p>
          <a:r>
            <a:rPr lang="el-GR" b="1" dirty="0" smtClean="0">
              <a:solidFill>
                <a:schemeClr val="accent1">
                  <a:lumMod val="75000"/>
                </a:schemeClr>
              </a:solidFill>
            </a:rPr>
            <a:t>3</a:t>
          </a:r>
          <a:endParaRPr lang="el-GR" b="1" dirty="0">
            <a:solidFill>
              <a:schemeClr val="accent1">
                <a:lumMod val="75000"/>
              </a:schemeClr>
            </a:solidFill>
          </a:endParaRPr>
        </a:p>
      </dgm:t>
    </dgm:pt>
    <dgm:pt modelId="{CC39FC20-F9FB-423B-89CC-0D1F9168758C}" type="parTrans" cxnId="{680F424C-E9CD-4525-A375-A7F1DC304B62}">
      <dgm:prSet/>
      <dgm:spPr/>
      <dgm:t>
        <a:bodyPr/>
        <a:lstStyle/>
        <a:p>
          <a:endParaRPr lang="el-GR"/>
        </a:p>
      </dgm:t>
    </dgm:pt>
    <dgm:pt modelId="{53BD6B06-7CF0-4688-9BE9-6EA5761351FD}" type="sibTrans" cxnId="{680F424C-E9CD-4525-A375-A7F1DC304B62}">
      <dgm:prSet/>
      <dgm:spPr/>
      <dgm:t>
        <a:bodyPr/>
        <a:lstStyle/>
        <a:p>
          <a:endParaRPr lang="el-GR"/>
        </a:p>
      </dgm:t>
    </dgm:pt>
    <dgm:pt modelId="{EFA84CB7-4975-4871-89F2-67C37E63F8C4}">
      <dgm:prSet phldrT="[Κείμενο]"/>
      <dgm:spPr/>
      <dgm:t>
        <a:bodyPr/>
        <a:lstStyle/>
        <a:p>
          <a:r>
            <a:rPr lang="el-GR" dirty="0" smtClean="0"/>
            <a:t>Τήρηση καταλόγου με τα ραντεβού των πελατών (κομμωτήρια, κουρεία, κέντρα αισθητικής, ΚΤΕΟ).</a:t>
          </a:r>
          <a:endParaRPr lang="el-GR" dirty="0"/>
        </a:p>
      </dgm:t>
    </dgm:pt>
    <dgm:pt modelId="{A8EF41B4-E1E2-4BC1-B914-C3A7F1FFED75}" type="parTrans" cxnId="{0B04E516-3D8A-4681-BC13-EAA388BC32C0}">
      <dgm:prSet/>
      <dgm:spPr/>
      <dgm:t>
        <a:bodyPr/>
        <a:lstStyle/>
        <a:p>
          <a:endParaRPr lang="el-GR"/>
        </a:p>
      </dgm:t>
    </dgm:pt>
    <dgm:pt modelId="{D66BDFE2-BB94-42D0-9C75-D39160638CFA}" type="sibTrans" cxnId="{0B04E516-3D8A-4681-BC13-EAA388BC32C0}">
      <dgm:prSet/>
      <dgm:spPr/>
      <dgm:t>
        <a:bodyPr/>
        <a:lstStyle/>
        <a:p>
          <a:endParaRPr lang="el-GR"/>
        </a:p>
      </dgm:t>
    </dgm:pt>
    <dgm:pt modelId="{96B982FA-8394-4961-8B86-7F94D3C4FB26}">
      <dgm:prSet phldrT="[Κείμενο]"/>
      <dgm:spPr/>
      <dgm:t>
        <a:bodyPr/>
        <a:lstStyle/>
        <a:p>
          <a:r>
            <a:rPr lang="el-GR" dirty="0" smtClean="0"/>
            <a:t>Τήρηση των ατομικών μέσων προστασίας (μάσκα, πλύσιμο χεριών, χρήση αντισηπτικού).</a:t>
          </a:r>
          <a:endParaRPr lang="el-GR" dirty="0"/>
        </a:p>
      </dgm:t>
    </dgm:pt>
    <dgm:pt modelId="{2D5A7A78-CF62-4222-BF64-34677DFF083D}" type="parTrans" cxnId="{7D8F7D65-A731-4347-8D1D-E16D999E202F}">
      <dgm:prSet/>
      <dgm:spPr/>
      <dgm:t>
        <a:bodyPr/>
        <a:lstStyle/>
        <a:p>
          <a:endParaRPr lang="el-GR"/>
        </a:p>
      </dgm:t>
    </dgm:pt>
    <dgm:pt modelId="{0CA58CFC-D623-491D-9A2C-F38C59680287}" type="sibTrans" cxnId="{7D8F7D65-A731-4347-8D1D-E16D999E202F}">
      <dgm:prSet/>
      <dgm:spPr/>
      <dgm:t>
        <a:bodyPr/>
        <a:lstStyle/>
        <a:p>
          <a:endParaRPr lang="el-GR"/>
        </a:p>
      </dgm:t>
    </dgm:pt>
    <dgm:pt modelId="{FD37F5D0-60DF-4A58-B829-F5529AE551A4}">
      <dgm:prSet phldrT="[Κείμενο]"/>
      <dgm:spPr/>
      <dgm:t>
        <a:bodyPr/>
        <a:lstStyle/>
        <a:p>
          <a:r>
            <a:rPr lang="el-GR" b="1" dirty="0" smtClean="0">
              <a:solidFill>
                <a:schemeClr val="accent1">
                  <a:lumMod val="75000"/>
                </a:schemeClr>
              </a:solidFill>
            </a:rPr>
            <a:t>4</a:t>
          </a:r>
          <a:endParaRPr lang="el-GR" b="1" dirty="0">
            <a:solidFill>
              <a:schemeClr val="accent1">
                <a:lumMod val="75000"/>
              </a:schemeClr>
            </a:solidFill>
          </a:endParaRPr>
        </a:p>
      </dgm:t>
    </dgm:pt>
    <dgm:pt modelId="{013BE972-63D3-47AD-9B09-222DD0460813}" type="parTrans" cxnId="{A1095CB6-B9A5-4B82-B14C-C413376490FB}">
      <dgm:prSet/>
      <dgm:spPr/>
      <dgm:t>
        <a:bodyPr/>
        <a:lstStyle/>
        <a:p>
          <a:endParaRPr lang="el-GR"/>
        </a:p>
      </dgm:t>
    </dgm:pt>
    <dgm:pt modelId="{4A7DC4D7-8522-4CEE-B978-382600C9B33B}" type="sibTrans" cxnId="{A1095CB6-B9A5-4B82-B14C-C413376490FB}">
      <dgm:prSet/>
      <dgm:spPr/>
      <dgm:t>
        <a:bodyPr/>
        <a:lstStyle/>
        <a:p>
          <a:endParaRPr lang="el-GR"/>
        </a:p>
      </dgm:t>
    </dgm:pt>
    <dgm:pt modelId="{0ECA1B79-906F-4016-B18A-B31071AFBB82}">
      <dgm:prSet phldrT="[Κείμενο]"/>
      <dgm:spPr/>
      <dgm:t>
        <a:bodyPr/>
        <a:lstStyle/>
        <a:p>
          <a:r>
            <a:rPr lang="el-GR" b="1" dirty="0" smtClean="0">
              <a:solidFill>
                <a:schemeClr val="accent1">
                  <a:lumMod val="75000"/>
                </a:schemeClr>
              </a:solidFill>
            </a:rPr>
            <a:t>1</a:t>
          </a:r>
          <a:endParaRPr lang="el-GR" b="1" dirty="0">
            <a:solidFill>
              <a:schemeClr val="accent1">
                <a:lumMod val="75000"/>
              </a:schemeClr>
            </a:solidFill>
          </a:endParaRPr>
        </a:p>
      </dgm:t>
    </dgm:pt>
    <dgm:pt modelId="{CC020BE0-4BF3-4AF7-83CB-E4B8BDFE6490}" type="sibTrans" cxnId="{317B51BF-E6D3-4509-B673-B9406D207787}">
      <dgm:prSet/>
      <dgm:spPr/>
      <dgm:t>
        <a:bodyPr/>
        <a:lstStyle/>
        <a:p>
          <a:endParaRPr lang="el-GR"/>
        </a:p>
      </dgm:t>
    </dgm:pt>
    <dgm:pt modelId="{A7D75979-57C8-44C9-9F5C-CBE3593B845F}" type="parTrans" cxnId="{317B51BF-E6D3-4509-B673-B9406D207787}">
      <dgm:prSet/>
      <dgm:spPr/>
      <dgm:t>
        <a:bodyPr/>
        <a:lstStyle/>
        <a:p>
          <a:endParaRPr lang="el-GR"/>
        </a:p>
      </dgm:t>
    </dgm:pt>
    <dgm:pt modelId="{8FC043A8-2009-44C5-BDC9-BB418E8AAFB8}" type="pres">
      <dgm:prSet presAssocID="{19214B22-A457-4C6A-9ECA-0B9F2D46949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l-GR"/>
        </a:p>
      </dgm:t>
    </dgm:pt>
    <dgm:pt modelId="{AFE4F510-3187-48B3-A3ED-FF8D026A0E9D}" type="pres">
      <dgm:prSet presAssocID="{0ECA1B79-906F-4016-B18A-B31071AFBB82}" presName="parenttextcomposite" presStyleCnt="0"/>
      <dgm:spPr/>
    </dgm:pt>
    <dgm:pt modelId="{E0A11AB7-3951-432A-B2BD-2550086C5005}" type="pres">
      <dgm:prSet presAssocID="{0ECA1B79-906F-4016-B18A-B31071AFBB82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6893215-2189-4FF0-B0EB-CFD9C289A268}" type="pres">
      <dgm:prSet presAssocID="{0ECA1B79-906F-4016-B18A-B31071AFBB82}" presName="composite" presStyleCnt="0"/>
      <dgm:spPr/>
    </dgm:pt>
    <dgm:pt modelId="{4093C1E6-B310-4BAE-9DFD-9FE6A3A9F0C2}" type="pres">
      <dgm:prSet presAssocID="{0ECA1B79-906F-4016-B18A-B31071AFBB82}" presName="chevron1" presStyleLbl="alignNode1" presStyleIdx="0" presStyleCnt="28"/>
      <dgm:spPr/>
    </dgm:pt>
    <dgm:pt modelId="{B3962919-03B5-43C8-8B5D-08C1B772CCEC}" type="pres">
      <dgm:prSet presAssocID="{0ECA1B79-906F-4016-B18A-B31071AFBB82}" presName="chevron2" presStyleLbl="alignNode1" presStyleIdx="1" presStyleCnt="28"/>
      <dgm:spPr/>
    </dgm:pt>
    <dgm:pt modelId="{AF3D6B8B-A69F-485B-A808-5CA7BF7A4BC9}" type="pres">
      <dgm:prSet presAssocID="{0ECA1B79-906F-4016-B18A-B31071AFBB82}" presName="chevron3" presStyleLbl="alignNode1" presStyleIdx="2" presStyleCnt="28"/>
      <dgm:spPr/>
    </dgm:pt>
    <dgm:pt modelId="{4FA9BFF0-EF8B-497E-90C3-37F9EE5F8085}" type="pres">
      <dgm:prSet presAssocID="{0ECA1B79-906F-4016-B18A-B31071AFBB82}" presName="chevron4" presStyleLbl="alignNode1" presStyleIdx="3" presStyleCnt="28"/>
      <dgm:spPr/>
    </dgm:pt>
    <dgm:pt modelId="{705B1F57-0B8C-4B72-B28C-D936F7DB8E20}" type="pres">
      <dgm:prSet presAssocID="{0ECA1B79-906F-4016-B18A-B31071AFBB82}" presName="chevron5" presStyleLbl="alignNode1" presStyleIdx="4" presStyleCnt="28"/>
      <dgm:spPr/>
    </dgm:pt>
    <dgm:pt modelId="{0D280786-5E81-4115-A7EA-95BFAF744A60}" type="pres">
      <dgm:prSet presAssocID="{0ECA1B79-906F-4016-B18A-B31071AFBB82}" presName="chevron6" presStyleLbl="alignNode1" presStyleIdx="5" presStyleCnt="28"/>
      <dgm:spPr/>
    </dgm:pt>
    <dgm:pt modelId="{BD595EC9-B416-4539-9AE2-74E75A6A9511}" type="pres">
      <dgm:prSet presAssocID="{0ECA1B79-906F-4016-B18A-B31071AFBB82}" presName="chevron7" presStyleLbl="alignNode1" presStyleIdx="6" presStyleCnt="28"/>
      <dgm:spPr/>
    </dgm:pt>
    <dgm:pt modelId="{28DFC08A-AB8C-4D11-B342-7F7FD583F2A1}" type="pres">
      <dgm:prSet presAssocID="{0ECA1B79-906F-4016-B18A-B31071AFBB82}" presName="childtext" presStyleLbl="solidFgAcc1" presStyleIdx="0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2D5DDE5-9C2A-4BB6-8AA8-932174F7BCCB}" type="pres">
      <dgm:prSet presAssocID="{CC020BE0-4BF3-4AF7-83CB-E4B8BDFE6490}" presName="sibTrans" presStyleCnt="0"/>
      <dgm:spPr/>
    </dgm:pt>
    <dgm:pt modelId="{B677D580-B0D1-40C9-A242-E12A9925E3C1}" type="pres">
      <dgm:prSet presAssocID="{B7AA61EA-0946-4CEF-9861-A9EEE2A3479F}" presName="parenttextcomposite" presStyleCnt="0"/>
      <dgm:spPr/>
    </dgm:pt>
    <dgm:pt modelId="{88A529BD-D12A-4E47-B2D4-9A79F13CF8A2}" type="pres">
      <dgm:prSet presAssocID="{B7AA61EA-0946-4CEF-9861-A9EEE2A3479F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C7B396-5F2E-4867-AC9D-D80B436B1743}" type="pres">
      <dgm:prSet presAssocID="{B7AA61EA-0946-4CEF-9861-A9EEE2A3479F}" presName="composite" presStyleCnt="0"/>
      <dgm:spPr/>
    </dgm:pt>
    <dgm:pt modelId="{A3D79509-6306-4B9F-8C34-F64E489C58CF}" type="pres">
      <dgm:prSet presAssocID="{B7AA61EA-0946-4CEF-9861-A9EEE2A3479F}" presName="chevron1" presStyleLbl="alignNode1" presStyleIdx="7" presStyleCnt="28"/>
      <dgm:spPr/>
    </dgm:pt>
    <dgm:pt modelId="{4C43CB8B-0CAC-4FF8-A605-ACE6AFD6EF2E}" type="pres">
      <dgm:prSet presAssocID="{B7AA61EA-0946-4CEF-9861-A9EEE2A3479F}" presName="chevron2" presStyleLbl="alignNode1" presStyleIdx="8" presStyleCnt="28"/>
      <dgm:spPr/>
    </dgm:pt>
    <dgm:pt modelId="{7FA51B3D-B756-42A6-8703-145A62BCECDD}" type="pres">
      <dgm:prSet presAssocID="{B7AA61EA-0946-4CEF-9861-A9EEE2A3479F}" presName="chevron3" presStyleLbl="alignNode1" presStyleIdx="9" presStyleCnt="28"/>
      <dgm:spPr/>
    </dgm:pt>
    <dgm:pt modelId="{E9BF6AEC-EC12-4ACD-BE32-A7E7B47DB9E8}" type="pres">
      <dgm:prSet presAssocID="{B7AA61EA-0946-4CEF-9861-A9EEE2A3479F}" presName="chevron4" presStyleLbl="alignNode1" presStyleIdx="10" presStyleCnt="28"/>
      <dgm:spPr/>
    </dgm:pt>
    <dgm:pt modelId="{47113A1D-9E25-4829-8024-B43805047D6E}" type="pres">
      <dgm:prSet presAssocID="{B7AA61EA-0946-4CEF-9861-A9EEE2A3479F}" presName="chevron5" presStyleLbl="alignNode1" presStyleIdx="11" presStyleCnt="28"/>
      <dgm:spPr/>
    </dgm:pt>
    <dgm:pt modelId="{472EA4EF-E678-414E-B3B1-6B932071CD71}" type="pres">
      <dgm:prSet presAssocID="{B7AA61EA-0946-4CEF-9861-A9EEE2A3479F}" presName="chevron6" presStyleLbl="alignNode1" presStyleIdx="12" presStyleCnt="28"/>
      <dgm:spPr/>
    </dgm:pt>
    <dgm:pt modelId="{5C407EEB-E1D7-4F38-B05B-0F0D5075E001}" type="pres">
      <dgm:prSet presAssocID="{B7AA61EA-0946-4CEF-9861-A9EEE2A3479F}" presName="chevron7" presStyleLbl="alignNode1" presStyleIdx="13" presStyleCnt="28"/>
      <dgm:spPr/>
    </dgm:pt>
    <dgm:pt modelId="{3DBAF682-8A7D-4AC2-A004-C98D7DBD2A04}" type="pres">
      <dgm:prSet presAssocID="{B7AA61EA-0946-4CEF-9861-A9EEE2A3479F}" presName="childtext" presStyleLbl="solidFgAcc1" presStyleIdx="1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2A0DA2-466E-4601-8E9E-FA4EF0AA6606}" type="pres">
      <dgm:prSet presAssocID="{2D596A55-21C3-4539-82F1-365B4DA4BF75}" presName="sibTrans" presStyleCnt="0"/>
      <dgm:spPr/>
    </dgm:pt>
    <dgm:pt modelId="{343C1515-BFEA-4808-9191-8DD43FAA847C}" type="pres">
      <dgm:prSet presAssocID="{5A2AD119-CDAD-4C7C-A36B-387A8A7AD448}" presName="parenttextcomposite" presStyleCnt="0"/>
      <dgm:spPr/>
    </dgm:pt>
    <dgm:pt modelId="{1DF32A1D-0BB1-4F01-9972-4DB9BA71CED1}" type="pres">
      <dgm:prSet presAssocID="{5A2AD119-CDAD-4C7C-A36B-387A8A7AD448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0DF68-90C1-48F5-B792-04ED6C319638}" type="pres">
      <dgm:prSet presAssocID="{5A2AD119-CDAD-4C7C-A36B-387A8A7AD448}" presName="composite" presStyleCnt="0"/>
      <dgm:spPr/>
    </dgm:pt>
    <dgm:pt modelId="{19706C26-DFA0-4133-B04C-A0EDA0D006C9}" type="pres">
      <dgm:prSet presAssocID="{5A2AD119-CDAD-4C7C-A36B-387A8A7AD448}" presName="chevron1" presStyleLbl="alignNode1" presStyleIdx="14" presStyleCnt="28"/>
      <dgm:spPr/>
    </dgm:pt>
    <dgm:pt modelId="{DFDD758B-35E4-48B4-8D18-6A2F7239B798}" type="pres">
      <dgm:prSet presAssocID="{5A2AD119-CDAD-4C7C-A36B-387A8A7AD448}" presName="chevron2" presStyleLbl="alignNode1" presStyleIdx="15" presStyleCnt="28"/>
      <dgm:spPr/>
    </dgm:pt>
    <dgm:pt modelId="{CF65C8A7-798E-48BE-B6A9-A5C8E0B032D3}" type="pres">
      <dgm:prSet presAssocID="{5A2AD119-CDAD-4C7C-A36B-387A8A7AD448}" presName="chevron3" presStyleLbl="alignNode1" presStyleIdx="16" presStyleCnt="28"/>
      <dgm:spPr/>
    </dgm:pt>
    <dgm:pt modelId="{8E11CB7D-3F68-49D4-8D91-69E152B54250}" type="pres">
      <dgm:prSet presAssocID="{5A2AD119-CDAD-4C7C-A36B-387A8A7AD448}" presName="chevron4" presStyleLbl="alignNode1" presStyleIdx="17" presStyleCnt="28"/>
      <dgm:spPr/>
    </dgm:pt>
    <dgm:pt modelId="{B15C2FB2-D9FD-462F-8ADF-983FFA13239B}" type="pres">
      <dgm:prSet presAssocID="{5A2AD119-CDAD-4C7C-A36B-387A8A7AD448}" presName="chevron5" presStyleLbl="alignNode1" presStyleIdx="18" presStyleCnt="28"/>
      <dgm:spPr/>
    </dgm:pt>
    <dgm:pt modelId="{A9AD336D-FD43-49E0-882F-84D0DA283737}" type="pres">
      <dgm:prSet presAssocID="{5A2AD119-CDAD-4C7C-A36B-387A8A7AD448}" presName="chevron6" presStyleLbl="alignNode1" presStyleIdx="19" presStyleCnt="28"/>
      <dgm:spPr/>
    </dgm:pt>
    <dgm:pt modelId="{F2FE44AF-EA9E-4F32-AE23-498A8A6D61C9}" type="pres">
      <dgm:prSet presAssocID="{5A2AD119-CDAD-4C7C-A36B-387A8A7AD448}" presName="chevron7" presStyleLbl="alignNode1" presStyleIdx="20" presStyleCnt="28"/>
      <dgm:spPr/>
    </dgm:pt>
    <dgm:pt modelId="{111A3130-1D0B-495E-8FA9-3AC381E2E0FF}" type="pres">
      <dgm:prSet presAssocID="{5A2AD119-CDAD-4C7C-A36B-387A8A7AD448}" presName="childtext" presStyleLbl="solidFgAcc1" presStyleIdx="2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96BEE2-4D12-41A0-88C3-47A8F89FD7EF}" type="pres">
      <dgm:prSet presAssocID="{53BD6B06-7CF0-4688-9BE9-6EA5761351FD}" presName="sibTrans" presStyleCnt="0"/>
      <dgm:spPr/>
    </dgm:pt>
    <dgm:pt modelId="{4068ED2E-48EE-4166-933A-433399228853}" type="pres">
      <dgm:prSet presAssocID="{FD37F5D0-60DF-4A58-B829-F5529AE551A4}" presName="parenttextcomposite" presStyleCnt="0"/>
      <dgm:spPr/>
    </dgm:pt>
    <dgm:pt modelId="{BBA07F41-C091-4BE4-9917-9A2137C06AFE}" type="pres">
      <dgm:prSet presAssocID="{FD37F5D0-60DF-4A58-B829-F5529AE551A4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39599E-F303-404A-9B13-77E7190E70A4}" type="pres">
      <dgm:prSet presAssocID="{FD37F5D0-60DF-4A58-B829-F5529AE551A4}" presName="composite" presStyleCnt="0"/>
      <dgm:spPr/>
    </dgm:pt>
    <dgm:pt modelId="{26C748AE-4681-4645-ABF4-8E386906F835}" type="pres">
      <dgm:prSet presAssocID="{FD37F5D0-60DF-4A58-B829-F5529AE551A4}" presName="chevron1" presStyleLbl="alignNode1" presStyleIdx="21" presStyleCnt="28"/>
      <dgm:spPr/>
    </dgm:pt>
    <dgm:pt modelId="{66C5C35C-BEFE-4072-8840-AAF83ECBD6B6}" type="pres">
      <dgm:prSet presAssocID="{FD37F5D0-60DF-4A58-B829-F5529AE551A4}" presName="chevron2" presStyleLbl="alignNode1" presStyleIdx="22" presStyleCnt="28"/>
      <dgm:spPr/>
    </dgm:pt>
    <dgm:pt modelId="{142FA09B-6917-4F6C-AEC1-278FE85E9C5B}" type="pres">
      <dgm:prSet presAssocID="{FD37F5D0-60DF-4A58-B829-F5529AE551A4}" presName="chevron3" presStyleLbl="alignNode1" presStyleIdx="23" presStyleCnt="28"/>
      <dgm:spPr/>
    </dgm:pt>
    <dgm:pt modelId="{E414EE1C-50B9-4681-A006-CBAB733D3CEC}" type="pres">
      <dgm:prSet presAssocID="{FD37F5D0-60DF-4A58-B829-F5529AE551A4}" presName="chevron4" presStyleLbl="alignNode1" presStyleIdx="24" presStyleCnt="28"/>
      <dgm:spPr/>
    </dgm:pt>
    <dgm:pt modelId="{6E643CCF-6445-44EC-8E2E-4688C20196B6}" type="pres">
      <dgm:prSet presAssocID="{FD37F5D0-60DF-4A58-B829-F5529AE551A4}" presName="chevron5" presStyleLbl="alignNode1" presStyleIdx="25" presStyleCnt="28"/>
      <dgm:spPr/>
    </dgm:pt>
    <dgm:pt modelId="{4D69CDC9-E0E3-4FCB-99AE-601E1F7D93D8}" type="pres">
      <dgm:prSet presAssocID="{FD37F5D0-60DF-4A58-B829-F5529AE551A4}" presName="chevron6" presStyleLbl="alignNode1" presStyleIdx="26" presStyleCnt="28"/>
      <dgm:spPr/>
    </dgm:pt>
    <dgm:pt modelId="{C2C6AA98-DAAF-4520-B629-B86B400EA28C}" type="pres">
      <dgm:prSet presAssocID="{FD37F5D0-60DF-4A58-B829-F5529AE551A4}" presName="chevron7" presStyleLbl="alignNode1" presStyleIdx="27" presStyleCnt="28"/>
      <dgm:spPr/>
    </dgm:pt>
    <dgm:pt modelId="{753642DC-F2F3-4065-A203-36D6DF001D2C}" type="pres">
      <dgm:prSet presAssocID="{FD37F5D0-60DF-4A58-B829-F5529AE551A4}" presName="childtext" presStyleLbl="solidFgAcc1" presStyleIdx="3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1095CB6-B9A5-4B82-B14C-C413376490FB}" srcId="{19214B22-A457-4C6A-9ECA-0B9F2D469499}" destId="{FD37F5D0-60DF-4A58-B829-F5529AE551A4}" srcOrd="3" destOrd="0" parTransId="{013BE972-63D3-47AD-9B09-222DD0460813}" sibTransId="{4A7DC4D7-8522-4CEE-B978-382600C9B33B}"/>
    <dgm:cxn modelId="{9D7B5347-2321-44C6-9D04-247FBB375DFE}" type="presOf" srcId="{EFA84CB7-4975-4871-89F2-67C37E63F8C4}" destId="{111A3130-1D0B-495E-8FA9-3AC381E2E0FF}" srcOrd="0" destOrd="0" presId="urn:microsoft.com/office/officeart/2008/layout/VerticalAccentList"/>
    <dgm:cxn modelId="{1F0A6D3D-7CBA-4B71-9CCB-6B44C3A60851}" type="presOf" srcId="{0ECA1B79-906F-4016-B18A-B31071AFBB82}" destId="{E0A11AB7-3951-432A-B2BD-2550086C5005}" srcOrd="0" destOrd="0" presId="urn:microsoft.com/office/officeart/2008/layout/VerticalAccentList"/>
    <dgm:cxn modelId="{F7AFBCF2-2D16-44A4-BCF1-D9D553482C07}" type="presOf" srcId="{D096963B-D166-4A77-A398-26DAD6F0B2B1}" destId="{28DFC08A-AB8C-4D11-B342-7F7FD583F2A1}" srcOrd="0" destOrd="0" presId="urn:microsoft.com/office/officeart/2008/layout/VerticalAccentList"/>
    <dgm:cxn modelId="{07B105C0-41D7-4EBC-9D53-62F6C8E39ED5}" type="presOf" srcId="{4820B687-10E7-4EA3-86FF-493AC67847D9}" destId="{3DBAF682-8A7D-4AC2-A004-C98D7DBD2A04}" srcOrd="0" destOrd="0" presId="urn:microsoft.com/office/officeart/2008/layout/VerticalAccentList"/>
    <dgm:cxn modelId="{317B51BF-E6D3-4509-B673-B9406D207787}" srcId="{19214B22-A457-4C6A-9ECA-0B9F2D469499}" destId="{0ECA1B79-906F-4016-B18A-B31071AFBB82}" srcOrd="0" destOrd="0" parTransId="{A7D75979-57C8-44C9-9F5C-CBE3593B845F}" sibTransId="{CC020BE0-4BF3-4AF7-83CB-E4B8BDFE6490}"/>
    <dgm:cxn modelId="{92A132D2-4292-4C75-92C2-A511AB830BAF}" type="presOf" srcId="{FD37F5D0-60DF-4A58-B829-F5529AE551A4}" destId="{BBA07F41-C091-4BE4-9917-9A2137C06AFE}" srcOrd="0" destOrd="0" presId="urn:microsoft.com/office/officeart/2008/layout/VerticalAccentList"/>
    <dgm:cxn modelId="{0DB693E3-D2D2-4A42-8B66-CAF96F879872}" type="presOf" srcId="{19214B22-A457-4C6A-9ECA-0B9F2D469499}" destId="{8FC043A8-2009-44C5-BDC9-BB418E8AAFB8}" srcOrd="0" destOrd="0" presId="urn:microsoft.com/office/officeart/2008/layout/VerticalAccentList"/>
    <dgm:cxn modelId="{CD9CE013-ED5F-4FE4-9F6C-EC65D8D66C7E}" srcId="{0ECA1B79-906F-4016-B18A-B31071AFBB82}" destId="{D096963B-D166-4A77-A398-26DAD6F0B2B1}" srcOrd="0" destOrd="0" parTransId="{F79C14D5-AF2C-4F4C-9AD5-56CC9422446D}" sibTransId="{EF501623-BCD1-4408-B435-2567C9CFE8F9}"/>
    <dgm:cxn modelId="{7D8F7D65-A731-4347-8D1D-E16D999E202F}" srcId="{FD37F5D0-60DF-4A58-B829-F5529AE551A4}" destId="{96B982FA-8394-4961-8B86-7F94D3C4FB26}" srcOrd="0" destOrd="0" parTransId="{2D5A7A78-CF62-4222-BF64-34677DFF083D}" sibTransId="{0CA58CFC-D623-491D-9A2C-F38C59680287}"/>
    <dgm:cxn modelId="{0B04E516-3D8A-4681-BC13-EAA388BC32C0}" srcId="{5A2AD119-CDAD-4C7C-A36B-387A8A7AD448}" destId="{EFA84CB7-4975-4871-89F2-67C37E63F8C4}" srcOrd="0" destOrd="0" parTransId="{A8EF41B4-E1E2-4BC1-B914-C3A7F1FFED75}" sibTransId="{D66BDFE2-BB94-42D0-9C75-D39160638CFA}"/>
    <dgm:cxn modelId="{88F2DAC9-EFEC-40F3-92E9-E34265133CC0}" srcId="{B7AA61EA-0946-4CEF-9861-A9EEE2A3479F}" destId="{4820B687-10E7-4EA3-86FF-493AC67847D9}" srcOrd="0" destOrd="0" parTransId="{145C047D-BA42-48DA-A87E-5EE03B22756E}" sibTransId="{12ABCDE9-F5B1-4E81-8BEC-1DA990CEF587}"/>
    <dgm:cxn modelId="{21D93965-7612-4B12-B6B3-D1A9E7713B15}" type="presOf" srcId="{5A2AD119-CDAD-4C7C-A36B-387A8A7AD448}" destId="{1DF32A1D-0BB1-4F01-9972-4DB9BA71CED1}" srcOrd="0" destOrd="0" presId="urn:microsoft.com/office/officeart/2008/layout/VerticalAccentList"/>
    <dgm:cxn modelId="{393502B4-2451-44DD-A049-1C900A8DCFCD}" type="presOf" srcId="{B7AA61EA-0946-4CEF-9861-A9EEE2A3479F}" destId="{88A529BD-D12A-4E47-B2D4-9A79F13CF8A2}" srcOrd="0" destOrd="0" presId="urn:microsoft.com/office/officeart/2008/layout/VerticalAccentList"/>
    <dgm:cxn modelId="{7EFFA656-497B-4C03-9CBA-AA2BC33A1350}" type="presOf" srcId="{96B982FA-8394-4961-8B86-7F94D3C4FB26}" destId="{753642DC-F2F3-4065-A203-36D6DF001D2C}" srcOrd="0" destOrd="0" presId="urn:microsoft.com/office/officeart/2008/layout/VerticalAccentList"/>
    <dgm:cxn modelId="{680F424C-E9CD-4525-A375-A7F1DC304B62}" srcId="{19214B22-A457-4C6A-9ECA-0B9F2D469499}" destId="{5A2AD119-CDAD-4C7C-A36B-387A8A7AD448}" srcOrd="2" destOrd="0" parTransId="{CC39FC20-F9FB-423B-89CC-0D1F9168758C}" sibTransId="{53BD6B06-7CF0-4688-9BE9-6EA5761351FD}"/>
    <dgm:cxn modelId="{77B14445-3912-4E61-B676-89E97F9F432B}" srcId="{19214B22-A457-4C6A-9ECA-0B9F2D469499}" destId="{B7AA61EA-0946-4CEF-9861-A9EEE2A3479F}" srcOrd="1" destOrd="0" parTransId="{D19477A2-4087-4968-B950-099D0C8B045B}" sibTransId="{2D596A55-21C3-4539-82F1-365B4DA4BF75}"/>
    <dgm:cxn modelId="{944EE82A-105C-4323-970B-57C2DF27C1ED}" type="presParOf" srcId="{8FC043A8-2009-44C5-BDC9-BB418E8AAFB8}" destId="{AFE4F510-3187-48B3-A3ED-FF8D026A0E9D}" srcOrd="0" destOrd="0" presId="urn:microsoft.com/office/officeart/2008/layout/VerticalAccentList"/>
    <dgm:cxn modelId="{7BD1C60A-E60B-4C88-A13C-5A6A08E2DF39}" type="presParOf" srcId="{AFE4F510-3187-48B3-A3ED-FF8D026A0E9D}" destId="{E0A11AB7-3951-432A-B2BD-2550086C5005}" srcOrd="0" destOrd="0" presId="urn:microsoft.com/office/officeart/2008/layout/VerticalAccentList"/>
    <dgm:cxn modelId="{FB112E78-1100-43C8-82F2-99D7B5BBB952}" type="presParOf" srcId="{8FC043A8-2009-44C5-BDC9-BB418E8AAFB8}" destId="{86893215-2189-4FF0-B0EB-CFD9C289A268}" srcOrd="1" destOrd="0" presId="urn:microsoft.com/office/officeart/2008/layout/VerticalAccentList"/>
    <dgm:cxn modelId="{7872166B-2336-4349-8492-322388BCA971}" type="presParOf" srcId="{86893215-2189-4FF0-B0EB-CFD9C289A268}" destId="{4093C1E6-B310-4BAE-9DFD-9FE6A3A9F0C2}" srcOrd="0" destOrd="0" presId="urn:microsoft.com/office/officeart/2008/layout/VerticalAccentList"/>
    <dgm:cxn modelId="{4F721F67-09FA-4E6D-A2BE-ADE4E854EF5D}" type="presParOf" srcId="{86893215-2189-4FF0-B0EB-CFD9C289A268}" destId="{B3962919-03B5-43C8-8B5D-08C1B772CCEC}" srcOrd="1" destOrd="0" presId="urn:microsoft.com/office/officeart/2008/layout/VerticalAccentList"/>
    <dgm:cxn modelId="{1155A959-230B-491A-BC4F-07D97C263EEE}" type="presParOf" srcId="{86893215-2189-4FF0-B0EB-CFD9C289A268}" destId="{AF3D6B8B-A69F-485B-A808-5CA7BF7A4BC9}" srcOrd="2" destOrd="0" presId="urn:microsoft.com/office/officeart/2008/layout/VerticalAccentList"/>
    <dgm:cxn modelId="{053B1A64-6A9A-4FCF-87D2-721EDC49456A}" type="presParOf" srcId="{86893215-2189-4FF0-B0EB-CFD9C289A268}" destId="{4FA9BFF0-EF8B-497E-90C3-37F9EE5F8085}" srcOrd="3" destOrd="0" presId="urn:microsoft.com/office/officeart/2008/layout/VerticalAccentList"/>
    <dgm:cxn modelId="{C21B1B43-48E8-4C0A-91DA-5220655BA735}" type="presParOf" srcId="{86893215-2189-4FF0-B0EB-CFD9C289A268}" destId="{705B1F57-0B8C-4B72-B28C-D936F7DB8E20}" srcOrd="4" destOrd="0" presId="urn:microsoft.com/office/officeart/2008/layout/VerticalAccentList"/>
    <dgm:cxn modelId="{48DFBB81-EC0A-406E-BEDF-E9B5A46A4FCD}" type="presParOf" srcId="{86893215-2189-4FF0-B0EB-CFD9C289A268}" destId="{0D280786-5E81-4115-A7EA-95BFAF744A60}" srcOrd="5" destOrd="0" presId="urn:microsoft.com/office/officeart/2008/layout/VerticalAccentList"/>
    <dgm:cxn modelId="{8C7BC7E2-6D17-47B1-A999-41EB73713E13}" type="presParOf" srcId="{86893215-2189-4FF0-B0EB-CFD9C289A268}" destId="{BD595EC9-B416-4539-9AE2-74E75A6A9511}" srcOrd="6" destOrd="0" presId="urn:microsoft.com/office/officeart/2008/layout/VerticalAccentList"/>
    <dgm:cxn modelId="{C538ABF6-F143-4102-AD82-B06C5E65B2B5}" type="presParOf" srcId="{86893215-2189-4FF0-B0EB-CFD9C289A268}" destId="{28DFC08A-AB8C-4D11-B342-7F7FD583F2A1}" srcOrd="7" destOrd="0" presId="urn:microsoft.com/office/officeart/2008/layout/VerticalAccentList"/>
    <dgm:cxn modelId="{2C305D4C-D9A4-4D42-8E80-EF01B21865C7}" type="presParOf" srcId="{8FC043A8-2009-44C5-BDC9-BB418E8AAFB8}" destId="{12D5DDE5-9C2A-4BB6-8AA8-932174F7BCCB}" srcOrd="2" destOrd="0" presId="urn:microsoft.com/office/officeart/2008/layout/VerticalAccentList"/>
    <dgm:cxn modelId="{573F610D-4DD7-4902-A396-7AAD02E6F92A}" type="presParOf" srcId="{8FC043A8-2009-44C5-BDC9-BB418E8AAFB8}" destId="{B677D580-B0D1-40C9-A242-E12A9925E3C1}" srcOrd="3" destOrd="0" presId="urn:microsoft.com/office/officeart/2008/layout/VerticalAccentList"/>
    <dgm:cxn modelId="{2F97B010-FA64-4694-91A2-81A2A7036BE8}" type="presParOf" srcId="{B677D580-B0D1-40C9-A242-E12A9925E3C1}" destId="{88A529BD-D12A-4E47-B2D4-9A79F13CF8A2}" srcOrd="0" destOrd="0" presId="urn:microsoft.com/office/officeart/2008/layout/VerticalAccentList"/>
    <dgm:cxn modelId="{CBB1FF7C-27AC-413F-9CFB-8749C857A6B1}" type="presParOf" srcId="{8FC043A8-2009-44C5-BDC9-BB418E8AAFB8}" destId="{E1C7B396-5F2E-4867-AC9D-D80B436B1743}" srcOrd="4" destOrd="0" presId="urn:microsoft.com/office/officeart/2008/layout/VerticalAccentList"/>
    <dgm:cxn modelId="{7C3C12A8-E18B-4FE0-A0A3-FFF2ECB7ABB5}" type="presParOf" srcId="{E1C7B396-5F2E-4867-AC9D-D80B436B1743}" destId="{A3D79509-6306-4B9F-8C34-F64E489C58CF}" srcOrd="0" destOrd="0" presId="urn:microsoft.com/office/officeart/2008/layout/VerticalAccentList"/>
    <dgm:cxn modelId="{A1B394F2-8E9F-48CA-A0B8-F3F622E31C67}" type="presParOf" srcId="{E1C7B396-5F2E-4867-AC9D-D80B436B1743}" destId="{4C43CB8B-0CAC-4FF8-A605-ACE6AFD6EF2E}" srcOrd="1" destOrd="0" presId="urn:microsoft.com/office/officeart/2008/layout/VerticalAccentList"/>
    <dgm:cxn modelId="{E4911254-BA52-4BD7-A5BD-803CEE538D70}" type="presParOf" srcId="{E1C7B396-5F2E-4867-AC9D-D80B436B1743}" destId="{7FA51B3D-B756-42A6-8703-145A62BCECDD}" srcOrd="2" destOrd="0" presId="urn:microsoft.com/office/officeart/2008/layout/VerticalAccentList"/>
    <dgm:cxn modelId="{85B214AC-166A-43CF-8337-A68FD80E4390}" type="presParOf" srcId="{E1C7B396-5F2E-4867-AC9D-D80B436B1743}" destId="{E9BF6AEC-EC12-4ACD-BE32-A7E7B47DB9E8}" srcOrd="3" destOrd="0" presId="urn:microsoft.com/office/officeart/2008/layout/VerticalAccentList"/>
    <dgm:cxn modelId="{BB765A48-1078-41F9-B50D-F20ECEBD5179}" type="presParOf" srcId="{E1C7B396-5F2E-4867-AC9D-D80B436B1743}" destId="{47113A1D-9E25-4829-8024-B43805047D6E}" srcOrd="4" destOrd="0" presId="urn:microsoft.com/office/officeart/2008/layout/VerticalAccentList"/>
    <dgm:cxn modelId="{405F74F0-37D4-4016-99DA-B407BDFDCCE6}" type="presParOf" srcId="{E1C7B396-5F2E-4867-AC9D-D80B436B1743}" destId="{472EA4EF-E678-414E-B3B1-6B932071CD71}" srcOrd="5" destOrd="0" presId="urn:microsoft.com/office/officeart/2008/layout/VerticalAccentList"/>
    <dgm:cxn modelId="{CA8C61DB-119A-461D-BCF0-674EBBD8642A}" type="presParOf" srcId="{E1C7B396-5F2E-4867-AC9D-D80B436B1743}" destId="{5C407EEB-E1D7-4F38-B05B-0F0D5075E001}" srcOrd="6" destOrd="0" presId="urn:microsoft.com/office/officeart/2008/layout/VerticalAccentList"/>
    <dgm:cxn modelId="{84FDE7CF-3C57-43A3-A2B3-5874E7FF66C5}" type="presParOf" srcId="{E1C7B396-5F2E-4867-AC9D-D80B436B1743}" destId="{3DBAF682-8A7D-4AC2-A004-C98D7DBD2A04}" srcOrd="7" destOrd="0" presId="urn:microsoft.com/office/officeart/2008/layout/VerticalAccentList"/>
    <dgm:cxn modelId="{42756EA9-3A9A-47E8-A8B6-F5E45FA693AC}" type="presParOf" srcId="{8FC043A8-2009-44C5-BDC9-BB418E8AAFB8}" destId="{E02A0DA2-466E-4601-8E9E-FA4EF0AA6606}" srcOrd="5" destOrd="0" presId="urn:microsoft.com/office/officeart/2008/layout/VerticalAccentList"/>
    <dgm:cxn modelId="{6216C472-EC37-456C-A367-935FACC4EEFD}" type="presParOf" srcId="{8FC043A8-2009-44C5-BDC9-BB418E8AAFB8}" destId="{343C1515-BFEA-4808-9191-8DD43FAA847C}" srcOrd="6" destOrd="0" presId="urn:microsoft.com/office/officeart/2008/layout/VerticalAccentList"/>
    <dgm:cxn modelId="{12C8DF58-423F-4CFF-A9A9-967E6E77BEC4}" type="presParOf" srcId="{343C1515-BFEA-4808-9191-8DD43FAA847C}" destId="{1DF32A1D-0BB1-4F01-9972-4DB9BA71CED1}" srcOrd="0" destOrd="0" presId="urn:microsoft.com/office/officeart/2008/layout/VerticalAccentList"/>
    <dgm:cxn modelId="{992FC8BB-C042-4D47-9C39-DC31FE81D725}" type="presParOf" srcId="{8FC043A8-2009-44C5-BDC9-BB418E8AAFB8}" destId="{9960DF68-90C1-48F5-B792-04ED6C319638}" srcOrd="7" destOrd="0" presId="urn:microsoft.com/office/officeart/2008/layout/VerticalAccentList"/>
    <dgm:cxn modelId="{E5E72357-7F80-4862-B567-CF57F0E7FDE7}" type="presParOf" srcId="{9960DF68-90C1-48F5-B792-04ED6C319638}" destId="{19706C26-DFA0-4133-B04C-A0EDA0D006C9}" srcOrd="0" destOrd="0" presId="urn:microsoft.com/office/officeart/2008/layout/VerticalAccentList"/>
    <dgm:cxn modelId="{F5AB0D45-2902-4F35-9FA9-3DA68567EB0F}" type="presParOf" srcId="{9960DF68-90C1-48F5-B792-04ED6C319638}" destId="{DFDD758B-35E4-48B4-8D18-6A2F7239B798}" srcOrd="1" destOrd="0" presId="urn:microsoft.com/office/officeart/2008/layout/VerticalAccentList"/>
    <dgm:cxn modelId="{F68C5F46-C3F9-42C9-854F-1F55F092F72E}" type="presParOf" srcId="{9960DF68-90C1-48F5-B792-04ED6C319638}" destId="{CF65C8A7-798E-48BE-B6A9-A5C8E0B032D3}" srcOrd="2" destOrd="0" presId="urn:microsoft.com/office/officeart/2008/layout/VerticalAccentList"/>
    <dgm:cxn modelId="{016859A9-45A5-48CB-9FEB-756C41131F4C}" type="presParOf" srcId="{9960DF68-90C1-48F5-B792-04ED6C319638}" destId="{8E11CB7D-3F68-49D4-8D91-69E152B54250}" srcOrd="3" destOrd="0" presId="urn:microsoft.com/office/officeart/2008/layout/VerticalAccentList"/>
    <dgm:cxn modelId="{35B5D5C9-DC1C-492B-8EBB-AA2E7DCAA3BD}" type="presParOf" srcId="{9960DF68-90C1-48F5-B792-04ED6C319638}" destId="{B15C2FB2-D9FD-462F-8ADF-983FFA13239B}" srcOrd="4" destOrd="0" presId="urn:microsoft.com/office/officeart/2008/layout/VerticalAccentList"/>
    <dgm:cxn modelId="{69E2D8A4-4A5D-4E4F-8293-C3D2C56CE923}" type="presParOf" srcId="{9960DF68-90C1-48F5-B792-04ED6C319638}" destId="{A9AD336D-FD43-49E0-882F-84D0DA283737}" srcOrd="5" destOrd="0" presId="urn:microsoft.com/office/officeart/2008/layout/VerticalAccentList"/>
    <dgm:cxn modelId="{6B184260-B923-4825-B278-900E0AD6873B}" type="presParOf" srcId="{9960DF68-90C1-48F5-B792-04ED6C319638}" destId="{F2FE44AF-EA9E-4F32-AE23-498A8A6D61C9}" srcOrd="6" destOrd="0" presId="urn:microsoft.com/office/officeart/2008/layout/VerticalAccentList"/>
    <dgm:cxn modelId="{2444832F-D373-4CAB-A369-D6E0225B03B3}" type="presParOf" srcId="{9960DF68-90C1-48F5-B792-04ED6C319638}" destId="{111A3130-1D0B-495E-8FA9-3AC381E2E0FF}" srcOrd="7" destOrd="0" presId="urn:microsoft.com/office/officeart/2008/layout/VerticalAccentList"/>
    <dgm:cxn modelId="{BC0388E9-039E-4172-88C6-A9F141D23984}" type="presParOf" srcId="{8FC043A8-2009-44C5-BDC9-BB418E8AAFB8}" destId="{5896BEE2-4D12-41A0-88C3-47A8F89FD7EF}" srcOrd="8" destOrd="0" presId="urn:microsoft.com/office/officeart/2008/layout/VerticalAccentList"/>
    <dgm:cxn modelId="{35E2233F-C29F-4104-9611-C1A54F19DA87}" type="presParOf" srcId="{8FC043A8-2009-44C5-BDC9-BB418E8AAFB8}" destId="{4068ED2E-48EE-4166-933A-433399228853}" srcOrd="9" destOrd="0" presId="urn:microsoft.com/office/officeart/2008/layout/VerticalAccentList"/>
    <dgm:cxn modelId="{69C26665-D8A2-4067-80FD-DF98D7D9B75C}" type="presParOf" srcId="{4068ED2E-48EE-4166-933A-433399228853}" destId="{BBA07F41-C091-4BE4-9917-9A2137C06AFE}" srcOrd="0" destOrd="0" presId="urn:microsoft.com/office/officeart/2008/layout/VerticalAccentList"/>
    <dgm:cxn modelId="{5D8502E9-C23F-4136-B5FC-E4528C97C469}" type="presParOf" srcId="{8FC043A8-2009-44C5-BDC9-BB418E8AAFB8}" destId="{4439599E-F303-404A-9B13-77E7190E70A4}" srcOrd="10" destOrd="0" presId="urn:microsoft.com/office/officeart/2008/layout/VerticalAccentList"/>
    <dgm:cxn modelId="{BACF2C4F-1CB9-4165-A16F-081B4C296743}" type="presParOf" srcId="{4439599E-F303-404A-9B13-77E7190E70A4}" destId="{26C748AE-4681-4645-ABF4-8E386906F835}" srcOrd="0" destOrd="0" presId="urn:microsoft.com/office/officeart/2008/layout/VerticalAccentList"/>
    <dgm:cxn modelId="{7DB04BFA-4A22-455C-8715-66F1AC959673}" type="presParOf" srcId="{4439599E-F303-404A-9B13-77E7190E70A4}" destId="{66C5C35C-BEFE-4072-8840-AAF83ECBD6B6}" srcOrd="1" destOrd="0" presId="urn:microsoft.com/office/officeart/2008/layout/VerticalAccentList"/>
    <dgm:cxn modelId="{FF16584A-678B-44A9-92FD-335D934F4B66}" type="presParOf" srcId="{4439599E-F303-404A-9B13-77E7190E70A4}" destId="{142FA09B-6917-4F6C-AEC1-278FE85E9C5B}" srcOrd="2" destOrd="0" presId="urn:microsoft.com/office/officeart/2008/layout/VerticalAccentList"/>
    <dgm:cxn modelId="{DF0C27D2-ACA8-42BE-A2AD-4A4CE93BE40E}" type="presParOf" srcId="{4439599E-F303-404A-9B13-77E7190E70A4}" destId="{E414EE1C-50B9-4681-A006-CBAB733D3CEC}" srcOrd="3" destOrd="0" presId="urn:microsoft.com/office/officeart/2008/layout/VerticalAccentList"/>
    <dgm:cxn modelId="{DB62D991-1D32-4828-A9B5-C9B11EFDE32C}" type="presParOf" srcId="{4439599E-F303-404A-9B13-77E7190E70A4}" destId="{6E643CCF-6445-44EC-8E2E-4688C20196B6}" srcOrd="4" destOrd="0" presId="urn:microsoft.com/office/officeart/2008/layout/VerticalAccentList"/>
    <dgm:cxn modelId="{92CE172A-404B-4D22-8F2D-0ABFA35C74AF}" type="presParOf" srcId="{4439599E-F303-404A-9B13-77E7190E70A4}" destId="{4D69CDC9-E0E3-4FCB-99AE-601E1F7D93D8}" srcOrd="5" destOrd="0" presId="urn:microsoft.com/office/officeart/2008/layout/VerticalAccentList"/>
    <dgm:cxn modelId="{AC00BAE0-A3AE-49EE-8AB3-6F4C3947FBEB}" type="presParOf" srcId="{4439599E-F303-404A-9B13-77E7190E70A4}" destId="{C2C6AA98-DAAF-4520-B629-B86B400EA28C}" srcOrd="6" destOrd="0" presId="urn:microsoft.com/office/officeart/2008/layout/VerticalAccentList"/>
    <dgm:cxn modelId="{1C18183B-AD17-47A0-A8A1-9D1AD643462C}" type="presParOf" srcId="{4439599E-F303-404A-9B13-77E7190E70A4}" destId="{753642DC-F2F3-4065-A203-36D6DF001D2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78F64C-5B16-4BCF-993F-06210DA915E8}" type="doc">
      <dgm:prSet loTypeId="urn:microsoft.com/office/officeart/2005/8/layout/chevron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l-GR"/>
        </a:p>
      </dgm:t>
    </dgm:pt>
    <dgm:pt modelId="{CC651823-401D-40FC-88F9-DEE8DDBFA353}">
      <dgm:prSet phldrT="[Κείμενο]"/>
      <dgm:spPr/>
      <dgm:t>
        <a:bodyPr/>
        <a:lstStyle/>
        <a:p>
          <a:r>
            <a:rPr lang="el-GR" dirty="0" smtClean="0"/>
            <a:t>1</a:t>
          </a:r>
          <a:endParaRPr lang="el-GR" dirty="0"/>
        </a:p>
      </dgm:t>
    </dgm:pt>
    <dgm:pt modelId="{49FFCE41-26BE-4B9F-8FF5-6662C668ABCD}" type="parTrans" cxnId="{FD70C4A1-97CB-4AC3-B0F1-BDE32E17674A}">
      <dgm:prSet/>
      <dgm:spPr/>
      <dgm:t>
        <a:bodyPr/>
        <a:lstStyle/>
        <a:p>
          <a:endParaRPr lang="el-GR"/>
        </a:p>
      </dgm:t>
    </dgm:pt>
    <dgm:pt modelId="{BEBE165B-6BAE-4688-86A8-AB7ACD48C006}" type="sibTrans" cxnId="{FD70C4A1-97CB-4AC3-B0F1-BDE32E17674A}">
      <dgm:prSet/>
      <dgm:spPr/>
      <dgm:t>
        <a:bodyPr/>
        <a:lstStyle/>
        <a:p>
          <a:endParaRPr lang="el-GR"/>
        </a:p>
      </dgm:t>
    </dgm:pt>
    <dgm:pt modelId="{0CC49045-CA41-4148-924F-B7CCE06DE540}">
      <dgm:prSet phldrT="[Κείμενο]"/>
      <dgm:spPr/>
      <dgm:t>
        <a:bodyPr/>
        <a:lstStyle/>
        <a:p>
          <a:r>
            <a:rPr lang="el-GR" dirty="0" smtClean="0"/>
            <a:t>Διαθέτει </a:t>
          </a:r>
          <a:r>
            <a:rPr lang="el-GR" dirty="0" err="1" smtClean="0"/>
            <a:t>κατ</a:t>
          </a:r>
          <a:r>
            <a:rPr lang="el-GR" dirty="0" smtClean="0"/>
            <a:t>΄ ελάχιστο συνολική επιφάνεια 4.000 τ.μ. σε ένα ή περισσότερα επίπεδα.</a:t>
          </a:r>
          <a:endParaRPr lang="el-GR" dirty="0"/>
        </a:p>
      </dgm:t>
    </dgm:pt>
    <dgm:pt modelId="{4B6A3557-5582-434F-809C-9C74EC71BDBD}" type="parTrans" cxnId="{2765A3D2-7F87-4D3B-9860-C2C8294F60FC}">
      <dgm:prSet/>
      <dgm:spPr/>
      <dgm:t>
        <a:bodyPr/>
        <a:lstStyle/>
        <a:p>
          <a:endParaRPr lang="el-GR"/>
        </a:p>
      </dgm:t>
    </dgm:pt>
    <dgm:pt modelId="{AF986FE2-E039-428D-B964-892BCE7A8EF0}" type="sibTrans" cxnId="{2765A3D2-7F87-4D3B-9860-C2C8294F60FC}">
      <dgm:prSet/>
      <dgm:spPr/>
      <dgm:t>
        <a:bodyPr/>
        <a:lstStyle/>
        <a:p>
          <a:endParaRPr lang="el-GR"/>
        </a:p>
      </dgm:t>
    </dgm:pt>
    <dgm:pt modelId="{34585AF4-D475-4A4E-B50C-C40312DEAB7C}">
      <dgm:prSet phldrT="[Κείμενο]"/>
      <dgm:spPr/>
      <dgm:t>
        <a:bodyPr/>
        <a:lstStyle/>
        <a:p>
          <a:r>
            <a:rPr lang="el-GR" dirty="0" smtClean="0"/>
            <a:t>2</a:t>
          </a:r>
          <a:endParaRPr lang="el-GR" dirty="0"/>
        </a:p>
      </dgm:t>
    </dgm:pt>
    <dgm:pt modelId="{CBDD0AA8-8A03-4BA4-B3EB-FFFB7A57D364}" type="parTrans" cxnId="{8B0C6DA4-361D-41B6-BF2B-779134EEA858}">
      <dgm:prSet/>
      <dgm:spPr/>
      <dgm:t>
        <a:bodyPr/>
        <a:lstStyle/>
        <a:p>
          <a:endParaRPr lang="el-GR"/>
        </a:p>
      </dgm:t>
    </dgm:pt>
    <dgm:pt modelId="{CEBDA455-B397-4A99-AC43-E5C7064B5104}" type="sibTrans" cxnId="{8B0C6DA4-361D-41B6-BF2B-779134EEA858}">
      <dgm:prSet/>
      <dgm:spPr/>
      <dgm:t>
        <a:bodyPr/>
        <a:lstStyle/>
        <a:p>
          <a:endParaRPr lang="el-GR"/>
        </a:p>
      </dgm:t>
    </dgm:pt>
    <dgm:pt modelId="{9E06AE52-F5A8-43A5-A770-1669E31E8805}">
      <dgm:prSet phldrT="[Κείμενο]"/>
      <dgm:spPr/>
      <dgm:t>
        <a:bodyPr/>
        <a:lstStyle/>
        <a:p>
          <a:r>
            <a:rPr lang="el-GR" dirty="0" smtClean="0"/>
            <a:t>Λειτουργεί ή προορίζεται να λειτουργήσει, υπό ενιαία διαχείριση και εκμετάλλευση.</a:t>
          </a:r>
          <a:endParaRPr lang="el-GR" dirty="0"/>
        </a:p>
      </dgm:t>
    </dgm:pt>
    <dgm:pt modelId="{4B669A1A-CC6B-4FB2-A022-53328E2793E6}" type="parTrans" cxnId="{4D14B75B-917F-4E2C-A85F-431EF205C99B}">
      <dgm:prSet/>
      <dgm:spPr/>
      <dgm:t>
        <a:bodyPr/>
        <a:lstStyle/>
        <a:p>
          <a:endParaRPr lang="el-GR"/>
        </a:p>
      </dgm:t>
    </dgm:pt>
    <dgm:pt modelId="{25704E19-8062-49F4-9A68-BA53F8DD9091}" type="sibTrans" cxnId="{4D14B75B-917F-4E2C-A85F-431EF205C99B}">
      <dgm:prSet/>
      <dgm:spPr/>
      <dgm:t>
        <a:bodyPr/>
        <a:lstStyle/>
        <a:p>
          <a:endParaRPr lang="el-GR"/>
        </a:p>
      </dgm:t>
    </dgm:pt>
    <dgm:pt modelId="{C1A63F31-A054-48AA-8D1A-76E1BF0814F0}">
      <dgm:prSet phldrT="[Κείμενο]"/>
      <dgm:spPr/>
      <dgm:t>
        <a:bodyPr/>
        <a:lstStyle/>
        <a:p>
          <a:r>
            <a:rPr lang="el-GR" dirty="0" smtClean="0"/>
            <a:t>3</a:t>
          </a:r>
          <a:endParaRPr lang="el-GR" dirty="0"/>
        </a:p>
      </dgm:t>
    </dgm:pt>
    <dgm:pt modelId="{9A3EDBFF-FC67-4073-A833-4FEAB581F8D2}" type="parTrans" cxnId="{155BA403-5078-4F08-864A-972AAD3931B2}">
      <dgm:prSet/>
      <dgm:spPr/>
      <dgm:t>
        <a:bodyPr/>
        <a:lstStyle/>
        <a:p>
          <a:endParaRPr lang="el-GR"/>
        </a:p>
      </dgm:t>
    </dgm:pt>
    <dgm:pt modelId="{7B13E01A-CA5A-455E-90DA-C0DD67BA3497}" type="sibTrans" cxnId="{155BA403-5078-4F08-864A-972AAD3931B2}">
      <dgm:prSet/>
      <dgm:spPr/>
      <dgm:t>
        <a:bodyPr/>
        <a:lstStyle/>
        <a:p>
          <a:endParaRPr lang="el-GR"/>
        </a:p>
      </dgm:t>
    </dgm:pt>
    <dgm:pt modelId="{AFDD27CD-6884-4F3B-ADC5-8511D4A1AB25}">
      <dgm:prSet phldrT="[Κείμενο]"/>
      <dgm:spPr/>
      <dgm:t>
        <a:bodyPr/>
        <a:lstStyle/>
        <a:p>
          <a:r>
            <a:rPr lang="el-GR" dirty="0" smtClean="0"/>
            <a:t>Διαθέτει χώρους κατάλληλους για άσκηση δραστηριότητας, παράδοσης αγαθών ή/και παροχής υπηρεσιών.</a:t>
          </a:r>
          <a:endParaRPr lang="el-GR" dirty="0"/>
        </a:p>
      </dgm:t>
    </dgm:pt>
    <dgm:pt modelId="{47231F3E-A8B0-4A8A-950B-032D9745C339}" type="parTrans" cxnId="{368B1153-8A2A-4855-B8BE-F3C75A2F9243}">
      <dgm:prSet/>
      <dgm:spPr/>
      <dgm:t>
        <a:bodyPr/>
        <a:lstStyle/>
        <a:p>
          <a:endParaRPr lang="el-GR"/>
        </a:p>
      </dgm:t>
    </dgm:pt>
    <dgm:pt modelId="{9DE8790A-9D58-4440-B6CF-AB0318FE0962}" type="sibTrans" cxnId="{368B1153-8A2A-4855-B8BE-F3C75A2F9243}">
      <dgm:prSet/>
      <dgm:spPr/>
      <dgm:t>
        <a:bodyPr/>
        <a:lstStyle/>
        <a:p>
          <a:endParaRPr lang="el-GR"/>
        </a:p>
      </dgm:t>
    </dgm:pt>
    <dgm:pt modelId="{1DDC0B4C-22C7-4F92-A006-2F21A06348AD}">
      <dgm:prSet phldrT="[Κείμενο]"/>
      <dgm:spPr/>
      <dgm:t>
        <a:bodyPr/>
        <a:lstStyle/>
        <a:p>
          <a:r>
            <a:rPr lang="el-GR" dirty="0" smtClean="0"/>
            <a:t>4</a:t>
          </a:r>
          <a:endParaRPr lang="el-GR" dirty="0"/>
        </a:p>
      </dgm:t>
    </dgm:pt>
    <dgm:pt modelId="{FE667178-7751-4EDD-9EBA-CF4D9086BF95}" type="sibTrans" cxnId="{C178E55D-A8E7-4B38-A917-A58167B78E2F}">
      <dgm:prSet/>
      <dgm:spPr/>
      <dgm:t>
        <a:bodyPr/>
        <a:lstStyle/>
        <a:p>
          <a:endParaRPr lang="el-GR"/>
        </a:p>
      </dgm:t>
    </dgm:pt>
    <dgm:pt modelId="{5C1D4EFD-88E8-4338-995B-0B6C6B2357BA}" type="parTrans" cxnId="{C178E55D-A8E7-4B38-A917-A58167B78E2F}">
      <dgm:prSet/>
      <dgm:spPr/>
      <dgm:t>
        <a:bodyPr/>
        <a:lstStyle/>
        <a:p>
          <a:endParaRPr lang="el-GR"/>
        </a:p>
      </dgm:t>
    </dgm:pt>
    <dgm:pt modelId="{E7F3D384-FB94-4641-91FC-E5F6A5129F12}">
      <dgm:prSet/>
      <dgm:spPr/>
      <dgm:t>
        <a:bodyPr/>
        <a:lstStyle/>
        <a:p>
          <a:r>
            <a:rPr lang="el-GR" dirty="0" smtClean="0"/>
            <a:t>Οι χώροι του εκμισθώνονται τουλάχιστον σε 15 (δεκαπέντε) διαφορετικές επιχειρήσεις, προκειμένου να χρησιμοποιηθούν ως εμπορικά καταστήματα.</a:t>
          </a:r>
          <a:endParaRPr lang="el-GR" dirty="0"/>
        </a:p>
      </dgm:t>
    </dgm:pt>
    <dgm:pt modelId="{47F33310-5D4E-4706-8BF8-F6ECF9E7FD10}" type="parTrans" cxnId="{52D16610-9DB3-4236-B2BA-E1FC024931EC}">
      <dgm:prSet/>
      <dgm:spPr/>
      <dgm:t>
        <a:bodyPr/>
        <a:lstStyle/>
        <a:p>
          <a:endParaRPr lang="el-GR"/>
        </a:p>
      </dgm:t>
    </dgm:pt>
    <dgm:pt modelId="{CADFC2AC-D05B-4E1C-986A-F46939538E62}" type="sibTrans" cxnId="{52D16610-9DB3-4236-B2BA-E1FC024931EC}">
      <dgm:prSet/>
      <dgm:spPr/>
      <dgm:t>
        <a:bodyPr/>
        <a:lstStyle/>
        <a:p>
          <a:endParaRPr lang="el-GR"/>
        </a:p>
      </dgm:t>
    </dgm:pt>
    <dgm:pt modelId="{48653446-62C5-4E09-971E-F7E7520B462C}" type="pres">
      <dgm:prSet presAssocID="{E478F64C-5B16-4BCF-993F-06210DA915E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C2EBEBD-45B6-4A65-919A-DA12D44CC951}" type="pres">
      <dgm:prSet presAssocID="{CC651823-401D-40FC-88F9-DEE8DDBFA353}" presName="composite" presStyleCnt="0"/>
      <dgm:spPr/>
    </dgm:pt>
    <dgm:pt modelId="{491733CE-F0A8-4002-9BAA-B3D05C3C0239}" type="pres">
      <dgm:prSet presAssocID="{CC651823-401D-40FC-88F9-DEE8DDBFA35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ABA5704-AE2E-476B-A4B8-8C8B684CF767}" type="pres">
      <dgm:prSet presAssocID="{CC651823-401D-40FC-88F9-DEE8DDBFA35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62BDA7-66F1-4F2D-979C-0B673988935A}" type="pres">
      <dgm:prSet presAssocID="{BEBE165B-6BAE-4688-86A8-AB7ACD48C006}" presName="sp" presStyleCnt="0"/>
      <dgm:spPr/>
    </dgm:pt>
    <dgm:pt modelId="{AEA97CB8-0F28-4392-AC8F-5F0ABD059D36}" type="pres">
      <dgm:prSet presAssocID="{34585AF4-D475-4A4E-B50C-C40312DEAB7C}" presName="composite" presStyleCnt="0"/>
      <dgm:spPr/>
    </dgm:pt>
    <dgm:pt modelId="{F030962A-E5BB-49FF-8B17-427A9FFB395B}" type="pres">
      <dgm:prSet presAssocID="{34585AF4-D475-4A4E-B50C-C40312DEAB7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E85A56-7853-443C-9FBA-A5E5986BD75A}" type="pres">
      <dgm:prSet presAssocID="{34585AF4-D475-4A4E-B50C-C40312DEAB7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FF9662-9389-4A1B-BD24-AD9694ADCBB0}" type="pres">
      <dgm:prSet presAssocID="{CEBDA455-B397-4A99-AC43-E5C7064B5104}" presName="sp" presStyleCnt="0"/>
      <dgm:spPr/>
    </dgm:pt>
    <dgm:pt modelId="{8C7A932A-274F-4988-8B70-A7714EDC1CC3}" type="pres">
      <dgm:prSet presAssocID="{C1A63F31-A054-48AA-8D1A-76E1BF0814F0}" presName="composite" presStyleCnt="0"/>
      <dgm:spPr/>
    </dgm:pt>
    <dgm:pt modelId="{B5364446-18A6-4D79-ADE1-3A45374D59E1}" type="pres">
      <dgm:prSet presAssocID="{C1A63F31-A054-48AA-8D1A-76E1BF0814F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F5CECCB-DA6D-4E10-8CEC-B4F7EA1D94E5}" type="pres">
      <dgm:prSet presAssocID="{C1A63F31-A054-48AA-8D1A-76E1BF0814F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67776F-3B0C-4F7F-AE03-C899E14A67EC}" type="pres">
      <dgm:prSet presAssocID="{7B13E01A-CA5A-455E-90DA-C0DD67BA3497}" presName="sp" presStyleCnt="0"/>
      <dgm:spPr/>
    </dgm:pt>
    <dgm:pt modelId="{C8A32217-EDFC-4636-92AF-94D8FDD0871C}" type="pres">
      <dgm:prSet presAssocID="{1DDC0B4C-22C7-4F92-A006-2F21A06348AD}" presName="composite" presStyleCnt="0"/>
      <dgm:spPr/>
    </dgm:pt>
    <dgm:pt modelId="{0A736C1A-75FD-4DA4-91D9-0970E18DCAF4}" type="pres">
      <dgm:prSet presAssocID="{1DDC0B4C-22C7-4F92-A006-2F21A06348A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3C925E4-33B7-4BBD-923D-2CD7F7985386}" type="pres">
      <dgm:prSet presAssocID="{1DDC0B4C-22C7-4F92-A006-2F21A06348A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2D16610-9DB3-4236-B2BA-E1FC024931EC}" srcId="{1DDC0B4C-22C7-4F92-A006-2F21A06348AD}" destId="{E7F3D384-FB94-4641-91FC-E5F6A5129F12}" srcOrd="0" destOrd="0" parTransId="{47F33310-5D4E-4706-8BF8-F6ECF9E7FD10}" sibTransId="{CADFC2AC-D05B-4E1C-986A-F46939538E62}"/>
    <dgm:cxn modelId="{4DBF6EB0-C5EE-4442-9D55-6D8C02E4F07F}" type="presOf" srcId="{AFDD27CD-6884-4F3B-ADC5-8511D4A1AB25}" destId="{0F5CECCB-DA6D-4E10-8CEC-B4F7EA1D94E5}" srcOrd="0" destOrd="0" presId="urn:microsoft.com/office/officeart/2005/8/layout/chevron2"/>
    <dgm:cxn modelId="{56B0F632-5FF7-4291-A52C-F572EDAE1A3F}" type="presOf" srcId="{0CC49045-CA41-4148-924F-B7CCE06DE540}" destId="{9ABA5704-AE2E-476B-A4B8-8C8B684CF767}" srcOrd="0" destOrd="0" presId="urn:microsoft.com/office/officeart/2005/8/layout/chevron2"/>
    <dgm:cxn modelId="{C9371189-B5F8-431F-BA1E-388A49049CC9}" type="presOf" srcId="{C1A63F31-A054-48AA-8D1A-76E1BF0814F0}" destId="{B5364446-18A6-4D79-ADE1-3A45374D59E1}" srcOrd="0" destOrd="0" presId="urn:microsoft.com/office/officeart/2005/8/layout/chevron2"/>
    <dgm:cxn modelId="{8B0C6DA4-361D-41B6-BF2B-779134EEA858}" srcId="{E478F64C-5B16-4BCF-993F-06210DA915E8}" destId="{34585AF4-D475-4A4E-B50C-C40312DEAB7C}" srcOrd="1" destOrd="0" parTransId="{CBDD0AA8-8A03-4BA4-B3EB-FFFB7A57D364}" sibTransId="{CEBDA455-B397-4A99-AC43-E5C7064B5104}"/>
    <dgm:cxn modelId="{C178E55D-A8E7-4B38-A917-A58167B78E2F}" srcId="{E478F64C-5B16-4BCF-993F-06210DA915E8}" destId="{1DDC0B4C-22C7-4F92-A006-2F21A06348AD}" srcOrd="3" destOrd="0" parTransId="{5C1D4EFD-88E8-4338-995B-0B6C6B2357BA}" sibTransId="{FE667178-7751-4EDD-9EBA-CF4D9086BF95}"/>
    <dgm:cxn modelId="{56590F24-F3A2-4E85-95E0-E714F22B2933}" type="presOf" srcId="{1DDC0B4C-22C7-4F92-A006-2F21A06348AD}" destId="{0A736C1A-75FD-4DA4-91D9-0970E18DCAF4}" srcOrd="0" destOrd="0" presId="urn:microsoft.com/office/officeart/2005/8/layout/chevron2"/>
    <dgm:cxn modelId="{BE7219C9-99D9-47CF-B1B0-09618EFC8493}" type="presOf" srcId="{CC651823-401D-40FC-88F9-DEE8DDBFA353}" destId="{491733CE-F0A8-4002-9BAA-B3D05C3C0239}" srcOrd="0" destOrd="0" presId="urn:microsoft.com/office/officeart/2005/8/layout/chevron2"/>
    <dgm:cxn modelId="{155BA403-5078-4F08-864A-972AAD3931B2}" srcId="{E478F64C-5B16-4BCF-993F-06210DA915E8}" destId="{C1A63F31-A054-48AA-8D1A-76E1BF0814F0}" srcOrd="2" destOrd="0" parTransId="{9A3EDBFF-FC67-4073-A833-4FEAB581F8D2}" sibTransId="{7B13E01A-CA5A-455E-90DA-C0DD67BA3497}"/>
    <dgm:cxn modelId="{368B1153-8A2A-4855-B8BE-F3C75A2F9243}" srcId="{C1A63F31-A054-48AA-8D1A-76E1BF0814F0}" destId="{AFDD27CD-6884-4F3B-ADC5-8511D4A1AB25}" srcOrd="0" destOrd="0" parTransId="{47231F3E-A8B0-4A8A-950B-032D9745C339}" sibTransId="{9DE8790A-9D58-4440-B6CF-AB0318FE0962}"/>
    <dgm:cxn modelId="{501FEB2F-D79F-4A92-AEEC-7723E939738A}" type="presOf" srcId="{9E06AE52-F5A8-43A5-A770-1669E31E8805}" destId="{04E85A56-7853-443C-9FBA-A5E5986BD75A}" srcOrd="0" destOrd="0" presId="urn:microsoft.com/office/officeart/2005/8/layout/chevron2"/>
    <dgm:cxn modelId="{2765A3D2-7F87-4D3B-9860-C2C8294F60FC}" srcId="{CC651823-401D-40FC-88F9-DEE8DDBFA353}" destId="{0CC49045-CA41-4148-924F-B7CCE06DE540}" srcOrd="0" destOrd="0" parTransId="{4B6A3557-5582-434F-809C-9C74EC71BDBD}" sibTransId="{AF986FE2-E039-428D-B964-892BCE7A8EF0}"/>
    <dgm:cxn modelId="{DCE776B8-9A20-42D9-86B9-00F01F00E8CE}" type="presOf" srcId="{E478F64C-5B16-4BCF-993F-06210DA915E8}" destId="{48653446-62C5-4E09-971E-F7E7520B462C}" srcOrd="0" destOrd="0" presId="urn:microsoft.com/office/officeart/2005/8/layout/chevron2"/>
    <dgm:cxn modelId="{FD70C4A1-97CB-4AC3-B0F1-BDE32E17674A}" srcId="{E478F64C-5B16-4BCF-993F-06210DA915E8}" destId="{CC651823-401D-40FC-88F9-DEE8DDBFA353}" srcOrd="0" destOrd="0" parTransId="{49FFCE41-26BE-4B9F-8FF5-6662C668ABCD}" sibTransId="{BEBE165B-6BAE-4688-86A8-AB7ACD48C006}"/>
    <dgm:cxn modelId="{4D14B75B-917F-4E2C-A85F-431EF205C99B}" srcId="{34585AF4-D475-4A4E-B50C-C40312DEAB7C}" destId="{9E06AE52-F5A8-43A5-A770-1669E31E8805}" srcOrd="0" destOrd="0" parTransId="{4B669A1A-CC6B-4FB2-A022-53328E2793E6}" sibTransId="{25704E19-8062-49F4-9A68-BA53F8DD9091}"/>
    <dgm:cxn modelId="{2352C17B-D5D8-457B-876B-16C8E7E9E7A7}" type="presOf" srcId="{E7F3D384-FB94-4641-91FC-E5F6A5129F12}" destId="{33C925E4-33B7-4BBD-923D-2CD7F7985386}" srcOrd="0" destOrd="0" presId="urn:microsoft.com/office/officeart/2005/8/layout/chevron2"/>
    <dgm:cxn modelId="{6E52B696-FA17-439E-B734-A44BA4273883}" type="presOf" srcId="{34585AF4-D475-4A4E-B50C-C40312DEAB7C}" destId="{F030962A-E5BB-49FF-8B17-427A9FFB395B}" srcOrd="0" destOrd="0" presId="urn:microsoft.com/office/officeart/2005/8/layout/chevron2"/>
    <dgm:cxn modelId="{CD9F6EEA-DBB4-477D-9160-FA2D181E0DDC}" type="presParOf" srcId="{48653446-62C5-4E09-971E-F7E7520B462C}" destId="{5C2EBEBD-45B6-4A65-919A-DA12D44CC951}" srcOrd="0" destOrd="0" presId="urn:microsoft.com/office/officeart/2005/8/layout/chevron2"/>
    <dgm:cxn modelId="{B52D0A37-BA8B-40A6-9A98-39114A827887}" type="presParOf" srcId="{5C2EBEBD-45B6-4A65-919A-DA12D44CC951}" destId="{491733CE-F0A8-4002-9BAA-B3D05C3C0239}" srcOrd="0" destOrd="0" presId="urn:microsoft.com/office/officeart/2005/8/layout/chevron2"/>
    <dgm:cxn modelId="{9E048832-551F-430F-8E0C-3B7E642879D8}" type="presParOf" srcId="{5C2EBEBD-45B6-4A65-919A-DA12D44CC951}" destId="{9ABA5704-AE2E-476B-A4B8-8C8B684CF767}" srcOrd="1" destOrd="0" presId="urn:microsoft.com/office/officeart/2005/8/layout/chevron2"/>
    <dgm:cxn modelId="{5963BEE4-8B0C-4686-9390-B7C5385E3B65}" type="presParOf" srcId="{48653446-62C5-4E09-971E-F7E7520B462C}" destId="{AE62BDA7-66F1-4F2D-979C-0B673988935A}" srcOrd="1" destOrd="0" presId="urn:microsoft.com/office/officeart/2005/8/layout/chevron2"/>
    <dgm:cxn modelId="{4723203F-E85E-4C81-A837-FE38ACD2F4D0}" type="presParOf" srcId="{48653446-62C5-4E09-971E-F7E7520B462C}" destId="{AEA97CB8-0F28-4392-AC8F-5F0ABD059D36}" srcOrd="2" destOrd="0" presId="urn:microsoft.com/office/officeart/2005/8/layout/chevron2"/>
    <dgm:cxn modelId="{FC7DA03A-E484-47E8-B53F-F105AF1091BC}" type="presParOf" srcId="{AEA97CB8-0F28-4392-AC8F-5F0ABD059D36}" destId="{F030962A-E5BB-49FF-8B17-427A9FFB395B}" srcOrd="0" destOrd="0" presId="urn:microsoft.com/office/officeart/2005/8/layout/chevron2"/>
    <dgm:cxn modelId="{945BA68A-89A9-4F45-BB3D-831231DEF3D0}" type="presParOf" srcId="{AEA97CB8-0F28-4392-AC8F-5F0ABD059D36}" destId="{04E85A56-7853-443C-9FBA-A5E5986BD75A}" srcOrd="1" destOrd="0" presId="urn:microsoft.com/office/officeart/2005/8/layout/chevron2"/>
    <dgm:cxn modelId="{5679F79B-5202-4045-B500-AE34B4446E0D}" type="presParOf" srcId="{48653446-62C5-4E09-971E-F7E7520B462C}" destId="{81FF9662-9389-4A1B-BD24-AD9694ADCBB0}" srcOrd="3" destOrd="0" presId="urn:microsoft.com/office/officeart/2005/8/layout/chevron2"/>
    <dgm:cxn modelId="{722F108F-E44A-4BCE-BCA3-0AF4F9BACBC9}" type="presParOf" srcId="{48653446-62C5-4E09-971E-F7E7520B462C}" destId="{8C7A932A-274F-4988-8B70-A7714EDC1CC3}" srcOrd="4" destOrd="0" presId="urn:microsoft.com/office/officeart/2005/8/layout/chevron2"/>
    <dgm:cxn modelId="{977630AB-ECCB-4179-B95B-D181C0213791}" type="presParOf" srcId="{8C7A932A-274F-4988-8B70-A7714EDC1CC3}" destId="{B5364446-18A6-4D79-ADE1-3A45374D59E1}" srcOrd="0" destOrd="0" presId="urn:microsoft.com/office/officeart/2005/8/layout/chevron2"/>
    <dgm:cxn modelId="{E8B4F987-4ABD-4165-A751-79051959A3C6}" type="presParOf" srcId="{8C7A932A-274F-4988-8B70-A7714EDC1CC3}" destId="{0F5CECCB-DA6D-4E10-8CEC-B4F7EA1D94E5}" srcOrd="1" destOrd="0" presId="urn:microsoft.com/office/officeart/2005/8/layout/chevron2"/>
    <dgm:cxn modelId="{6F6936AB-F29F-444F-A24F-036C6EF8FE7B}" type="presParOf" srcId="{48653446-62C5-4E09-971E-F7E7520B462C}" destId="{6667776F-3B0C-4F7F-AE03-C899E14A67EC}" srcOrd="5" destOrd="0" presId="urn:microsoft.com/office/officeart/2005/8/layout/chevron2"/>
    <dgm:cxn modelId="{6C62A7DB-E69E-4F57-A5D7-EC0C5B59A462}" type="presParOf" srcId="{48653446-62C5-4E09-971E-F7E7520B462C}" destId="{C8A32217-EDFC-4636-92AF-94D8FDD0871C}" srcOrd="6" destOrd="0" presId="urn:microsoft.com/office/officeart/2005/8/layout/chevron2"/>
    <dgm:cxn modelId="{1CFAC468-167A-4F1D-9F58-2DB8DA4F6109}" type="presParOf" srcId="{C8A32217-EDFC-4636-92AF-94D8FDD0871C}" destId="{0A736C1A-75FD-4DA4-91D9-0970E18DCAF4}" srcOrd="0" destOrd="0" presId="urn:microsoft.com/office/officeart/2005/8/layout/chevron2"/>
    <dgm:cxn modelId="{EC5C78A1-88EE-4974-9825-1ECC1AEB409B}" type="presParOf" srcId="{C8A32217-EDFC-4636-92AF-94D8FDD0871C}" destId="{33C925E4-33B7-4BBD-923D-2CD7F79853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2EFFC9-CF40-4A1D-B42E-75638EA560D0}" type="doc">
      <dgm:prSet loTypeId="urn:microsoft.com/office/officeart/2005/8/layout/h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9D58DDB-2FB3-4E66-A349-5A7AABEF0C85}">
      <dgm:prSet phldrT="[Κείμενο]"/>
      <dgm:spPr/>
      <dgm:t>
        <a:bodyPr/>
        <a:lstStyle/>
        <a:p>
          <a:endParaRPr lang="el-GR" dirty="0"/>
        </a:p>
      </dgm:t>
    </dgm:pt>
    <dgm:pt modelId="{E82C27E6-40CB-4ABA-B79C-BB4F956F70C2}" type="parTrans" cxnId="{59760AE5-052C-4EC8-AF51-1F6A5484BFA9}">
      <dgm:prSet/>
      <dgm:spPr/>
      <dgm:t>
        <a:bodyPr/>
        <a:lstStyle/>
        <a:p>
          <a:endParaRPr lang="el-GR"/>
        </a:p>
      </dgm:t>
    </dgm:pt>
    <dgm:pt modelId="{9F464EFD-E65C-4D73-A0FE-B08094CCE72A}" type="sibTrans" cxnId="{59760AE5-052C-4EC8-AF51-1F6A5484BFA9}">
      <dgm:prSet/>
      <dgm:spPr/>
      <dgm:t>
        <a:bodyPr/>
        <a:lstStyle/>
        <a:p>
          <a:endParaRPr lang="el-GR"/>
        </a:p>
      </dgm:t>
    </dgm:pt>
    <dgm:pt modelId="{2F3276B6-69C3-49F6-A976-AE433A586D73}">
      <dgm:prSet phldrT="[Κείμενο]"/>
      <dgm:spPr/>
      <dgm:t>
        <a:bodyPr/>
        <a:lstStyle/>
        <a:p>
          <a:r>
            <a:rPr lang="el-GR" dirty="0" smtClean="0"/>
            <a:t>Στις επιχειρήσεις με ΚΑΔ 96.02 (κομμωτήρια, κέντρα αισθητικής) που τυχόν διαθέτουν και τον ΚΑΔ για άλλες υπηρεσίες όπως μασάζ, </a:t>
          </a:r>
          <a:r>
            <a:rPr lang="el-GR" dirty="0" err="1" smtClean="0"/>
            <a:t>πιλάτες</a:t>
          </a:r>
          <a:r>
            <a:rPr lang="el-GR" dirty="0" smtClean="0"/>
            <a:t>, </a:t>
          </a:r>
          <a:r>
            <a:rPr lang="el-GR" dirty="0" err="1" smtClean="0"/>
            <a:t>κλπ</a:t>
          </a:r>
          <a:r>
            <a:rPr lang="el-GR" dirty="0" smtClean="0"/>
            <a:t> απαγορεύεται ρητά η παροχή αυτών των υπηρεσιών.</a:t>
          </a:r>
          <a:endParaRPr lang="el-GR" dirty="0"/>
        </a:p>
      </dgm:t>
    </dgm:pt>
    <dgm:pt modelId="{822A393F-79E2-4053-87CD-851D7706F7EF}" type="parTrans" cxnId="{898826A5-1E76-4AF2-8A13-709BCAC59646}">
      <dgm:prSet/>
      <dgm:spPr/>
      <dgm:t>
        <a:bodyPr/>
        <a:lstStyle/>
        <a:p>
          <a:endParaRPr lang="el-GR"/>
        </a:p>
      </dgm:t>
    </dgm:pt>
    <dgm:pt modelId="{E9E0A3C9-7EBB-4D2C-80DC-8C3EAB3C1E8D}" type="sibTrans" cxnId="{898826A5-1E76-4AF2-8A13-709BCAC59646}">
      <dgm:prSet/>
      <dgm:spPr/>
      <dgm:t>
        <a:bodyPr/>
        <a:lstStyle/>
        <a:p>
          <a:endParaRPr lang="el-GR"/>
        </a:p>
      </dgm:t>
    </dgm:pt>
    <dgm:pt modelId="{8F848704-F6F2-4905-97DC-46CCBF982D42}">
      <dgm:prSet phldrT="[Κείμενο]"/>
      <dgm:spPr/>
      <dgm:t>
        <a:bodyPr/>
        <a:lstStyle/>
        <a:p>
          <a:r>
            <a:rPr lang="el-GR" dirty="0" smtClean="0"/>
            <a:t>Οι επιχειρήσεις που διαθέτουν οποιονδήποτε ΚΑΔ που τίθεται σε επαναλειτουργία υπό όρους  υποχρεούνται να ενημερώνουν με έντυπο (</a:t>
          </a:r>
          <a:r>
            <a:rPr lang="el-GR" dirty="0" err="1" smtClean="0"/>
            <a:t>banners</a:t>
          </a:r>
          <a:r>
            <a:rPr lang="el-GR" dirty="0" smtClean="0"/>
            <a:t>, ανακοινώσεις </a:t>
          </a:r>
          <a:r>
            <a:rPr lang="el-GR" dirty="0" err="1" smtClean="0"/>
            <a:t>κλπ</a:t>
          </a:r>
          <a:r>
            <a:rPr lang="el-GR" dirty="0" smtClean="0"/>
            <a:t>) και ηλεκτρονικό τρόπο τους καταναλωτές, </a:t>
          </a:r>
          <a:r>
            <a:rPr lang="el-GR" b="1" dirty="0" smtClean="0"/>
            <a:t>ότι πωλούν μόνο </a:t>
          </a:r>
          <a:r>
            <a:rPr lang="el-GR" dirty="0" smtClean="0"/>
            <a:t>τα προϊόντα και τις υπηρεσίες που περιλαμβάνονται στους εν λόγω ΚΑΔ. </a:t>
          </a:r>
          <a:endParaRPr lang="el-GR" dirty="0"/>
        </a:p>
      </dgm:t>
    </dgm:pt>
    <dgm:pt modelId="{AC017419-91B7-4BF0-967C-A97ABA677C9C}" type="parTrans" cxnId="{AB218182-FB1C-4380-8A53-8392AEB94555}">
      <dgm:prSet/>
      <dgm:spPr/>
      <dgm:t>
        <a:bodyPr/>
        <a:lstStyle/>
        <a:p>
          <a:endParaRPr lang="el-GR"/>
        </a:p>
      </dgm:t>
    </dgm:pt>
    <dgm:pt modelId="{93E9EA13-89CF-483D-A553-381382B67E33}" type="sibTrans" cxnId="{AB218182-FB1C-4380-8A53-8392AEB94555}">
      <dgm:prSet/>
      <dgm:spPr/>
      <dgm:t>
        <a:bodyPr/>
        <a:lstStyle/>
        <a:p>
          <a:endParaRPr lang="el-GR"/>
        </a:p>
      </dgm:t>
    </dgm:pt>
    <dgm:pt modelId="{751254E6-4AC0-4479-978B-3C1FDBCCC14A}">
      <dgm:prSet phldrT="[Κείμενο]"/>
      <dgm:spPr/>
      <dgm:t>
        <a:bodyPr/>
        <a:lstStyle/>
        <a:p>
          <a:endParaRPr lang="en-US" dirty="0" smtClean="0"/>
        </a:p>
        <a:p>
          <a:endParaRPr lang="en-US" dirty="0" smtClean="0"/>
        </a:p>
        <a:p>
          <a:endParaRPr lang="en-US" dirty="0" smtClean="0"/>
        </a:p>
        <a:p>
          <a:r>
            <a:rPr lang="en-US" dirty="0" smtClean="0"/>
            <a:t> </a:t>
          </a:r>
          <a:endParaRPr lang="el-GR" dirty="0"/>
        </a:p>
      </dgm:t>
    </dgm:pt>
    <dgm:pt modelId="{DC7EE759-2715-446B-B11B-605E2559804B}" type="sibTrans" cxnId="{FEEC850E-F0D0-4DEE-8D25-B1E810EF0707}">
      <dgm:prSet/>
      <dgm:spPr/>
      <dgm:t>
        <a:bodyPr/>
        <a:lstStyle/>
        <a:p>
          <a:endParaRPr lang="el-GR"/>
        </a:p>
      </dgm:t>
    </dgm:pt>
    <dgm:pt modelId="{BC2CBBE0-3CC4-4347-90E0-D7E6AB8F3267}" type="parTrans" cxnId="{FEEC850E-F0D0-4DEE-8D25-B1E810EF0707}">
      <dgm:prSet/>
      <dgm:spPr/>
      <dgm:t>
        <a:bodyPr/>
        <a:lstStyle/>
        <a:p>
          <a:endParaRPr lang="el-GR"/>
        </a:p>
      </dgm:t>
    </dgm:pt>
    <dgm:pt modelId="{1A443753-F49E-4DFF-90FD-BE33A3518FBA}">
      <dgm:prSet phldrT="[Κείμενο]"/>
      <dgm:spPr/>
      <dgm:t>
        <a:bodyPr/>
        <a:lstStyle/>
        <a:p>
          <a:r>
            <a:rPr lang="el-GR" dirty="0" smtClean="0"/>
            <a:t>Οι παραγγελίες από τα ηλεκτρονικά καταστήματα για προϊόντα που ανήκουν σε ΚΑΔ που παραμένουν σε αναστολή για πώληση εντός καταστημάτων, </a:t>
          </a:r>
          <a:r>
            <a:rPr lang="el-GR" b="1" dirty="0" smtClean="0"/>
            <a:t>εκτελούνται μόνο με αποστολή στον τόπο παράδοσης του πελάτη.</a:t>
          </a:r>
          <a:endParaRPr lang="el-GR" b="1" dirty="0"/>
        </a:p>
      </dgm:t>
    </dgm:pt>
    <dgm:pt modelId="{B2AF5784-7670-40B6-B488-781FCECAF5AB}" type="parTrans" cxnId="{B0814392-BF8E-4EBB-8A0A-281E99F81245}">
      <dgm:prSet/>
      <dgm:spPr/>
      <dgm:t>
        <a:bodyPr/>
        <a:lstStyle/>
        <a:p>
          <a:endParaRPr lang="el-GR"/>
        </a:p>
      </dgm:t>
    </dgm:pt>
    <dgm:pt modelId="{4EA87CA3-8A4C-4E1E-BCB7-597AF6949D7E}" type="sibTrans" cxnId="{B0814392-BF8E-4EBB-8A0A-281E99F81245}">
      <dgm:prSet/>
      <dgm:spPr/>
      <dgm:t>
        <a:bodyPr/>
        <a:lstStyle/>
        <a:p>
          <a:endParaRPr lang="el-GR"/>
        </a:p>
      </dgm:t>
    </dgm:pt>
    <dgm:pt modelId="{7D62DB78-A548-4E5C-BA9A-34EA91457632}">
      <dgm:prSet phldrT="[Κείμενο]"/>
      <dgm:spPr/>
      <dgm:t>
        <a:bodyPr/>
        <a:lstStyle/>
        <a:p>
          <a:r>
            <a:rPr lang="el-GR" dirty="0" smtClean="0"/>
            <a:t>Η απόσταση μεταξύ των θέσεων εργασίας είναι κατ’ ελάχιστον 2 μέτρα.</a:t>
          </a:r>
          <a:endParaRPr lang="el-GR" dirty="0"/>
        </a:p>
      </dgm:t>
    </dgm:pt>
    <dgm:pt modelId="{63228DAB-A0C6-447A-AA94-668884B4F568}" type="parTrans" cxnId="{B0824522-F7B2-4864-B197-219270B75B82}">
      <dgm:prSet/>
      <dgm:spPr/>
      <dgm:t>
        <a:bodyPr/>
        <a:lstStyle/>
        <a:p>
          <a:endParaRPr lang="el-GR"/>
        </a:p>
      </dgm:t>
    </dgm:pt>
    <dgm:pt modelId="{EDCAD7A8-1235-48EA-A3CE-1940E07DB240}" type="sibTrans" cxnId="{B0824522-F7B2-4864-B197-219270B75B82}">
      <dgm:prSet/>
      <dgm:spPr/>
      <dgm:t>
        <a:bodyPr/>
        <a:lstStyle/>
        <a:p>
          <a:endParaRPr lang="el-GR"/>
        </a:p>
      </dgm:t>
    </dgm:pt>
    <dgm:pt modelId="{B7DC0124-A7E7-4FC8-ABDF-011B76204270}">
      <dgm:prSet phldrT="[Κείμενο]"/>
      <dgm:spPr/>
      <dgm:t>
        <a:bodyPr/>
        <a:lstStyle/>
        <a:p>
          <a:endParaRPr lang="el-GR" dirty="0"/>
        </a:p>
      </dgm:t>
    </dgm:pt>
    <dgm:pt modelId="{16435DDA-D11D-40DD-9386-CB90D63199BA}" type="parTrans" cxnId="{92EB582D-EE66-4102-9FBB-C5F6951FFD48}">
      <dgm:prSet/>
      <dgm:spPr/>
      <dgm:t>
        <a:bodyPr/>
        <a:lstStyle/>
        <a:p>
          <a:endParaRPr lang="el-GR"/>
        </a:p>
      </dgm:t>
    </dgm:pt>
    <dgm:pt modelId="{9930E10C-9855-45C9-9737-D670BC1A8F20}" type="sibTrans" cxnId="{92EB582D-EE66-4102-9FBB-C5F6951FFD48}">
      <dgm:prSet/>
      <dgm:spPr/>
      <dgm:t>
        <a:bodyPr/>
        <a:lstStyle/>
        <a:p>
          <a:endParaRPr lang="el-GR"/>
        </a:p>
      </dgm:t>
    </dgm:pt>
    <dgm:pt modelId="{CA5BDC7E-691D-49F7-921D-8334CE4822CF}">
      <dgm:prSet phldrT="[Κείμενο]"/>
      <dgm:spPr/>
      <dgm:t>
        <a:bodyPr/>
        <a:lstStyle/>
        <a:p>
          <a:endParaRPr lang="el-GR" dirty="0"/>
        </a:p>
      </dgm:t>
    </dgm:pt>
    <dgm:pt modelId="{4826CE9B-A4C5-45D8-856F-0E2C0857F0B2}" type="parTrans" cxnId="{4D4E4A88-614A-4FDE-A301-B24EBBB78004}">
      <dgm:prSet/>
      <dgm:spPr/>
      <dgm:t>
        <a:bodyPr/>
        <a:lstStyle/>
        <a:p>
          <a:endParaRPr lang="el-GR"/>
        </a:p>
      </dgm:t>
    </dgm:pt>
    <dgm:pt modelId="{E9802DE5-B497-45A2-8E57-9550A24DA5DD}" type="sibTrans" cxnId="{4D4E4A88-614A-4FDE-A301-B24EBBB78004}">
      <dgm:prSet/>
      <dgm:spPr/>
      <dgm:t>
        <a:bodyPr/>
        <a:lstStyle/>
        <a:p>
          <a:endParaRPr lang="el-GR"/>
        </a:p>
      </dgm:t>
    </dgm:pt>
    <dgm:pt modelId="{51777C7B-CDF1-4616-935F-CD28338A8811}">
      <dgm:prSet/>
      <dgm:spPr/>
      <dgm:t>
        <a:bodyPr/>
        <a:lstStyle/>
        <a:p>
          <a:r>
            <a:rPr lang="el-GR" dirty="0" smtClean="0"/>
            <a:t>Απαγορεύεται η λειτουργία των καταστημάτων λιανικού εμπορίου που λειτουργούν με συμφωνίες συνεργασίας όλων των καταστημάτων λιανικού εμπορίου τύπου "κατάστημα εντός καταστήματος" (</a:t>
          </a:r>
          <a:r>
            <a:rPr lang="el-GR" dirty="0" err="1" smtClean="0"/>
            <a:t>shops</a:t>
          </a:r>
          <a:r>
            <a:rPr lang="el-GR" dirty="0" smtClean="0"/>
            <a:t> in a-</a:t>
          </a:r>
          <a:r>
            <a:rPr lang="el-GR" dirty="0" err="1" smtClean="0"/>
            <a:t>shop</a:t>
          </a:r>
          <a:r>
            <a:rPr lang="el-GR" dirty="0" smtClean="0"/>
            <a:t>), που βρίσκονται σε εκπτωτικά καταστήματα (</a:t>
          </a:r>
          <a:r>
            <a:rPr lang="el-GR" dirty="0" err="1" smtClean="0"/>
            <a:t>outlet</a:t>
          </a:r>
          <a:r>
            <a:rPr lang="el-GR" dirty="0" smtClean="0"/>
            <a:t>), εμπορικά κέντρα ή εκπτωτικά χωριά</a:t>
          </a:r>
          <a:r>
            <a:rPr lang="en-US" dirty="0" smtClean="0"/>
            <a:t>, </a:t>
          </a:r>
          <a:r>
            <a:rPr lang="el-GR" b="1" dirty="0" smtClean="0"/>
            <a:t>εξαιρουμένων των σούπερ μάρκετ, των φαρμακείων και των δραστηριοτήτων που επαναλειτουργούν, υπό την προϋπόθεση ότι διαθέτουν ανεξάρτητη είσοδο για τους καταναλωτές.</a:t>
          </a:r>
          <a:endParaRPr lang="el-GR" b="1" dirty="0"/>
        </a:p>
      </dgm:t>
    </dgm:pt>
    <dgm:pt modelId="{57622D62-7690-4DFD-B8B3-32A6E9531FC5}" type="parTrans" cxnId="{D74E1100-F267-4329-9C2E-67F06C6EEA93}">
      <dgm:prSet/>
      <dgm:spPr/>
      <dgm:t>
        <a:bodyPr/>
        <a:lstStyle/>
        <a:p>
          <a:endParaRPr lang="el-GR"/>
        </a:p>
      </dgm:t>
    </dgm:pt>
    <dgm:pt modelId="{DE7DC20A-F344-499F-9332-23F0619466E1}" type="sibTrans" cxnId="{D74E1100-F267-4329-9C2E-67F06C6EEA93}">
      <dgm:prSet/>
      <dgm:spPr/>
      <dgm:t>
        <a:bodyPr/>
        <a:lstStyle/>
        <a:p>
          <a:endParaRPr lang="el-GR"/>
        </a:p>
      </dgm:t>
    </dgm:pt>
    <dgm:pt modelId="{EB8E04BD-1D27-45D9-9617-A49381172ADA}">
      <dgm:prSet/>
      <dgm:spPr/>
      <dgm:t>
        <a:bodyPr/>
        <a:lstStyle/>
        <a:p>
          <a:endParaRPr lang="el-GR" dirty="0"/>
        </a:p>
      </dgm:t>
    </dgm:pt>
    <dgm:pt modelId="{232BE343-A826-4B39-BB59-898DFB6E14DC}" type="parTrans" cxnId="{E5B45F89-4230-45C9-B6F1-3554A52357B1}">
      <dgm:prSet/>
      <dgm:spPr/>
      <dgm:t>
        <a:bodyPr/>
        <a:lstStyle/>
        <a:p>
          <a:endParaRPr lang="el-GR"/>
        </a:p>
      </dgm:t>
    </dgm:pt>
    <dgm:pt modelId="{11ECE81F-74F0-4030-99F9-C020860882BA}" type="sibTrans" cxnId="{E5B45F89-4230-45C9-B6F1-3554A52357B1}">
      <dgm:prSet/>
      <dgm:spPr/>
      <dgm:t>
        <a:bodyPr/>
        <a:lstStyle/>
        <a:p>
          <a:endParaRPr lang="el-GR"/>
        </a:p>
      </dgm:t>
    </dgm:pt>
    <dgm:pt modelId="{A5D6BF1F-267E-445A-A1A7-9FCB493C646D}">
      <dgm:prSet/>
      <dgm:spPr/>
      <dgm:t>
        <a:bodyPr/>
        <a:lstStyle/>
        <a:p>
          <a:endParaRPr lang="el-GR" dirty="0"/>
        </a:p>
      </dgm:t>
    </dgm:pt>
    <dgm:pt modelId="{C0C7A471-5F84-42B7-8A2B-C2D483633FC4}" type="parTrans" cxnId="{DF7C0D58-4D0D-486A-A0B3-0CD699871764}">
      <dgm:prSet/>
      <dgm:spPr/>
      <dgm:t>
        <a:bodyPr/>
        <a:lstStyle/>
        <a:p>
          <a:endParaRPr lang="el-GR"/>
        </a:p>
      </dgm:t>
    </dgm:pt>
    <dgm:pt modelId="{9FC076CC-0C44-4F16-937D-8D1675BFB83C}" type="sibTrans" cxnId="{DF7C0D58-4D0D-486A-A0B3-0CD699871764}">
      <dgm:prSet/>
      <dgm:spPr/>
      <dgm:t>
        <a:bodyPr/>
        <a:lstStyle/>
        <a:p>
          <a:endParaRPr lang="el-GR"/>
        </a:p>
      </dgm:t>
    </dgm:pt>
    <dgm:pt modelId="{D6D33424-C172-4891-AF98-8BDF03EF76B8}">
      <dgm:prSet phldrT="[Κείμενο]"/>
      <dgm:spPr/>
      <dgm:t>
        <a:bodyPr/>
        <a:lstStyle/>
        <a:p>
          <a:r>
            <a:rPr lang="el-GR" dirty="0" smtClean="0"/>
            <a:t>Υποχρέωση τήρησης καταλόγου με ραντεβού.</a:t>
          </a:r>
          <a:endParaRPr lang="el-GR" dirty="0"/>
        </a:p>
      </dgm:t>
    </dgm:pt>
    <dgm:pt modelId="{9481709B-9F1F-436E-BBF0-CE52CD1D12B0}" type="parTrans" cxnId="{FD1F1DCD-AA66-462E-B764-275CF05DFD83}">
      <dgm:prSet/>
      <dgm:spPr/>
      <dgm:t>
        <a:bodyPr/>
        <a:lstStyle/>
        <a:p>
          <a:endParaRPr lang="el-GR"/>
        </a:p>
      </dgm:t>
    </dgm:pt>
    <dgm:pt modelId="{1F529318-14F5-41F1-84DE-774B15BB22DE}" type="sibTrans" cxnId="{FD1F1DCD-AA66-462E-B764-275CF05DFD83}">
      <dgm:prSet/>
      <dgm:spPr/>
      <dgm:t>
        <a:bodyPr/>
        <a:lstStyle/>
        <a:p>
          <a:endParaRPr lang="el-GR"/>
        </a:p>
      </dgm:t>
    </dgm:pt>
    <dgm:pt modelId="{7EB59D69-F43F-4466-8F0A-D4714213BA00}">
      <dgm:prSet phldrT="[Κείμενο]"/>
      <dgm:spPr/>
      <dgm:t>
        <a:bodyPr/>
        <a:lstStyle/>
        <a:p>
          <a:r>
            <a:rPr lang="el-GR" dirty="0" smtClean="0"/>
            <a:t>ΚΤΕΟ </a:t>
          </a:r>
          <a:r>
            <a:rPr lang="el-GR" dirty="0" smtClean="0">
              <a:sym typeface="Wingdings" panose="05000000000000000000" pitchFamily="2" charset="2"/>
            </a:rPr>
            <a:t> υποχρέωση τήρησης καταλόγου με ραντεβού για τους</a:t>
          </a:r>
          <a:r>
            <a:rPr lang="el-GR" dirty="0" smtClean="0"/>
            <a:t> κατόχους επιβατικών ιδιωτικής χρήσης αυτοκινήτων και μοτοσικλετών.</a:t>
          </a:r>
          <a:endParaRPr lang="el-GR" dirty="0"/>
        </a:p>
      </dgm:t>
    </dgm:pt>
    <dgm:pt modelId="{D4C275A6-605A-4EC9-B2F5-C987EC20105B}" type="parTrans" cxnId="{A1E8BA9D-2D49-4AA9-B1A7-FF4AAE9E57A1}">
      <dgm:prSet/>
      <dgm:spPr/>
      <dgm:t>
        <a:bodyPr/>
        <a:lstStyle/>
        <a:p>
          <a:endParaRPr lang="el-GR"/>
        </a:p>
      </dgm:t>
    </dgm:pt>
    <dgm:pt modelId="{CA2BA2AD-D001-4204-A9CE-DE72D4838ED0}" type="sibTrans" cxnId="{A1E8BA9D-2D49-4AA9-B1A7-FF4AAE9E57A1}">
      <dgm:prSet/>
      <dgm:spPr/>
      <dgm:t>
        <a:bodyPr/>
        <a:lstStyle/>
        <a:p>
          <a:endParaRPr lang="el-GR"/>
        </a:p>
      </dgm:t>
    </dgm:pt>
    <dgm:pt modelId="{7E5F7A36-2025-44FD-A807-45D424D96D88}">
      <dgm:prSet phldrT="[Κείμενο]"/>
      <dgm:spPr/>
      <dgm:t>
        <a:bodyPr/>
        <a:lstStyle/>
        <a:p>
          <a:endParaRPr lang="el-GR" dirty="0"/>
        </a:p>
      </dgm:t>
    </dgm:pt>
    <dgm:pt modelId="{D4F36D62-1E20-49F4-9A5E-49FACF0EE1AD}" type="parTrans" cxnId="{744E71F5-71D8-4B0A-9A97-9AF1DA5F2707}">
      <dgm:prSet/>
      <dgm:spPr/>
      <dgm:t>
        <a:bodyPr/>
        <a:lstStyle/>
        <a:p>
          <a:endParaRPr lang="el-GR"/>
        </a:p>
      </dgm:t>
    </dgm:pt>
    <dgm:pt modelId="{8BDD9275-D2E7-4484-AF94-F597236C4546}" type="sibTrans" cxnId="{744E71F5-71D8-4B0A-9A97-9AF1DA5F2707}">
      <dgm:prSet/>
      <dgm:spPr/>
      <dgm:t>
        <a:bodyPr/>
        <a:lstStyle/>
        <a:p>
          <a:endParaRPr lang="el-GR"/>
        </a:p>
      </dgm:t>
    </dgm:pt>
    <dgm:pt modelId="{7ACEF0B5-1213-43FC-AB65-FBCCF9F5A145}">
      <dgm:prSet phldrT="[Κείμενο]"/>
      <dgm:spPr/>
      <dgm:t>
        <a:bodyPr/>
        <a:lstStyle/>
        <a:p>
          <a:endParaRPr lang="el-GR" dirty="0"/>
        </a:p>
      </dgm:t>
    </dgm:pt>
    <dgm:pt modelId="{996F9F98-C69E-46B3-90AA-B95C52EEEF94}" type="parTrans" cxnId="{45D0DEC9-BBD2-4E2C-81AB-A202413EDB8D}">
      <dgm:prSet/>
      <dgm:spPr/>
      <dgm:t>
        <a:bodyPr/>
        <a:lstStyle/>
        <a:p>
          <a:endParaRPr lang="el-GR"/>
        </a:p>
      </dgm:t>
    </dgm:pt>
    <dgm:pt modelId="{75E24B47-9D33-44BB-8AC3-9C1167DBDF7C}" type="sibTrans" cxnId="{45D0DEC9-BBD2-4E2C-81AB-A202413EDB8D}">
      <dgm:prSet/>
      <dgm:spPr/>
      <dgm:t>
        <a:bodyPr/>
        <a:lstStyle/>
        <a:p>
          <a:endParaRPr lang="el-GR"/>
        </a:p>
      </dgm:t>
    </dgm:pt>
    <dgm:pt modelId="{D799EFF1-1063-4279-A5D1-93BADCFA04DC}">
      <dgm:prSet phldrT="[Κείμενο]"/>
      <dgm:spPr/>
      <dgm:t>
        <a:bodyPr/>
        <a:lstStyle/>
        <a:p>
          <a:endParaRPr lang="el-GR" dirty="0"/>
        </a:p>
      </dgm:t>
    </dgm:pt>
    <dgm:pt modelId="{93E930A8-D9D3-41AB-8549-7499C6C84922}" type="parTrans" cxnId="{D4C01D6D-5198-4C0F-9201-6549FB0FCD92}">
      <dgm:prSet/>
      <dgm:spPr/>
      <dgm:t>
        <a:bodyPr/>
        <a:lstStyle/>
        <a:p>
          <a:endParaRPr lang="el-GR"/>
        </a:p>
      </dgm:t>
    </dgm:pt>
    <dgm:pt modelId="{E5EF0AB2-7F0F-4A77-B900-47BE4F61E19E}" type="sibTrans" cxnId="{D4C01D6D-5198-4C0F-9201-6549FB0FCD92}">
      <dgm:prSet/>
      <dgm:spPr/>
      <dgm:t>
        <a:bodyPr/>
        <a:lstStyle/>
        <a:p>
          <a:endParaRPr lang="el-GR"/>
        </a:p>
      </dgm:t>
    </dgm:pt>
    <dgm:pt modelId="{F5F1E6F4-EE88-42DE-A4F3-01FA3978E928}">
      <dgm:prSet phldrT="[Κείμενο]"/>
      <dgm:spPr/>
      <dgm:t>
        <a:bodyPr/>
        <a:lstStyle/>
        <a:p>
          <a:endParaRPr lang="el-GR" dirty="0"/>
        </a:p>
      </dgm:t>
    </dgm:pt>
    <dgm:pt modelId="{8A57FF55-A6BC-4D19-9913-A41A2F5073BA}" type="parTrans" cxnId="{347222E9-D0EC-466B-A48A-52ACDEFEE33B}">
      <dgm:prSet/>
      <dgm:spPr/>
      <dgm:t>
        <a:bodyPr/>
        <a:lstStyle/>
        <a:p>
          <a:endParaRPr lang="el-GR"/>
        </a:p>
      </dgm:t>
    </dgm:pt>
    <dgm:pt modelId="{584716C5-5B10-4512-8956-84A002253959}" type="sibTrans" cxnId="{347222E9-D0EC-466B-A48A-52ACDEFEE33B}">
      <dgm:prSet/>
      <dgm:spPr/>
      <dgm:t>
        <a:bodyPr/>
        <a:lstStyle/>
        <a:p>
          <a:endParaRPr lang="el-GR"/>
        </a:p>
      </dgm:t>
    </dgm:pt>
    <dgm:pt modelId="{15EB88A2-CBF9-4795-8B18-65674642F91F}" type="pres">
      <dgm:prSet presAssocID="{D92EFFC9-CF40-4A1D-B42E-75638EA560D0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439D8BFF-FE15-4C66-92EB-481391E7A3FA}" type="pres">
      <dgm:prSet presAssocID="{49D58DDB-2FB3-4E66-A349-5A7AABEF0C85}" presName="compositeNode" presStyleCnt="0">
        <dgm:presLayoutVars>
          <dgm:bulletEnabled val="1"/>
        </dgm:presLayoutVars>
      </dgm:prSet>
      <dgm:spPr/>
    </dgm:pt>
    <dgm:pt modelId="{559C0409-6BE8-4626-9BB8-373211B1E383}" type="pres">
      <dgm:prSet presAssocID="{49D58DDB-2FB3-4E66-A349-5A7AABEF0C85}" presName="imag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 xmlns="">
                  <a14:imgLayer r:embed="rId2">
                    <a14:imgEffect>
                      <a14:backgroundRemoval t="10000" b="90000" l="21831" r="781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l-GR"/>
        </a:p>
      </dgm:t>
    </dgm:pt>
    <dgm:pt modelId="{921A8BD0-1531-4989-BF68-23851715E25D}" type="pres">
      <dgm:prSet presAssocID="{49D58DDB-2FB3-4E66-A349-5A7AABEF0C8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9B9D20-F4D8-4165-B9F9-3690262E6D26}" type="pres">
      <dgm:prSet presAssocID="{49D58DDB-2FB3-4E66-A349-5A7AABEF0C85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588FF6-03EC-48A1-A20A-6BC6C061E890}" type="pres">
      <dgm:prSet presAssocID="{9F464EFD-E65C-4D73-A0FE-B08094CCE72A}" presName="sibTrans" presStyleCnt="0"/>
      <dgm:spPr/>
    </dgm:pt>
    <dgm:pt modelId="{FC71D393-D9B5-470F-A562-BECE634473B5}" type="pres">
      <dgm:prSet presAssocID="{751254E6-4AC0-4479-978B-3C1FDBCCC14A}" presName="compositeNode" presStyleCnt="0">
        <dgm:presLayoutVars>
          <dgm:bulletEnabled val="1"/>
        </dgm:presLayoutVars>
      </dgm:prSet>
      <dgm:spPr/>
    </dgm:pt>
    <dgm:pt modelId="{43C3D1DC-A073-4F0A-A409-92B4AAF830A8}" type="pres">
      <dgm:prSet presAssocID="{751254E6-4AC0-4479-978B-3C1FDBCCC14A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9730" b="89730" l="20956" r="78309">
                        <a14:foregroundMark x1="62132" y1="47568" x2="62132" y2="47568"/>
                        <a14:foregroundMark x1="73897" y1="76757" x2="73897" y2="76757"/>
                        <a14:foregroundMark x1="59926" y1="63784" x2="59926" y2="63784"/>
                        <a14:foregroundMark x1="65074" y1="74595" x2="65074" y2="74595"/>
                        <a14:foregroundMark x1="54044" y1="60541" x2="54044" y2="60541"/>
                        <a14:foregroundMark x1="35662" y1="67027" x2="35662" y2="67027"/>
                        <a14:foregroundMark x1="78309" y1="36216" x2="78309" y2="36216"/>
                        <a14:foregroundMark x1="26103" y1="11892" x2="26103" y2="11892"/>
                        <a14:foregroundMark x1="20956" y1="38919" x2="20956" y2="38919"/>
                        <a14:backgroundMark x1="48162" y1="59459" x2="48162" y2="59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el-GR"/>
        </a:p>
      </dgm:t>
    </dgm:pt>
    <dgm:pt modelId="{9214371E-6EF3-4025-B623-78D9190B5F49}" type="pres">
      <dgm:prSet presAssocID="{751254E6-4AC0-4479-978B-3C1FDBCCC14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B76FFF-B894-481F-B1A4-6A53EBAA589B}" type="pres">
      <dgm:prSet presAssocID="{751254E6-4AC0-4479-978B-3C1FDBCCC14A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AE339E-0AD9-485F-9F52-73EDA450C81C}" type="pres">
      <dgm:prSet presAssocID="{DC7EE759-2715-446B-B11B-605E2559804B}" presName="sibTrans" presStyleCnt="0"/>
      <dgm:spPr/>
    </dgm:pt>
    <dgm:pt modelId="{47BA3926-69C6-4612-9A1F-FB5A342ACCDE}" type="pres">
      <dgm:prSet presAssocID="{CA5BDC7E-691D-49F7-921D-8334CE4822CF}" presName="compositeNode" presStyleCnt="0">
        <dgm:presLayoutVars>
          <dgm:bulletEnabled val="1"/>
        </dgm:presLayoutVars>
      </dgm:prSet>
      <dgm:spPr/>
    </dgm:pt>
    <dgm:pt modelId="{A2280D69-700B-42F0-8058-7BC455EE99F3}" type="pres">
      <dgm:prSet presAssocID="{CA5BDC7E-691D-49F7-921D-8334CE4822CF}" presName="image" presStyleLbl="fgImgPlac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044B201C-DFF2-41DD-91F7-411BA14509EB}" type="pres">
      <dgm:prSet presAssocID="{CA5BDC7E-691D-49F7-921D-8334CE4822C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88485A4-B3AA-4D29-B15D-12943CF90C5E}" type="pres">
      <dgm:prSet presAssocID="{CA5BDC7E-691D-49F7-921D-8334CE4822CF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EEC850E-F0D0-4DEE-8D25-B1E810EF0707}" srcId="{D92EFFC9-CF40-4A1D-B42E-75638EA560D0}" destId="{751254E6-4AC0-4479-978B-3C1FDBCCC14A}" srcOrd="1" destOrd="0" parTransId="{BC2CBBE0-3CC4-4347-90E0-D7E6AB8F3267}" sibTransId="{DC7EE759-2715-446B-B11B-605E2559804B}"/>
    <dgm:cxn modelId="{0D77A34A-219F-428F-88A5-211BC68BF8C5}" type="presOf" srcId="{D92EFFC9-CF40-4A1D-B42E-75638EA560D0}" destId="{15EB88A2-CBF9-4795-8B18-65674642F91F}" srcOrd="0" destOrd="0" presId="urn:microsoft.com/office/officeart/2005/8/layout/hList2#1"/>
    <dgm:cxn modelId="{59760AE5-052C-4EC8-AF51-1F6A5484BFA9}" srcId="{D92EFFC9-CF40-4A1D-B42E-75638EA560D0}" destId="{49D58DDB-2FB3-4E66-A349-5A7AABEF0C85}" srcOrd="0" destOrd="0" parTransId="{E82C27E6-40CB-4ABA-B79C-BB4F956F70C2}" sibTransId="{9F464EFD-E65C-4D73-A0FE-B08094CCE72A}"/>
    <dgm:cxn modelId="{B62D105E-9D19-4612-BCC1-DEC3E58BC260}" type="presOf" srcId="{EB8E04BD-1D27-45D9-9617-A49381172ADA}" destId="{044B201C-DFF2-41DD-91F7-411BA14509EB}" srcOrd="0" destOrd="1" presId="urn:microsoft.com/office/officeart/2005/8/layout/hList2#1"/>
    <dgm:cxn modelId="{744E71F5-71D8-4B0A-9A97-9AF1DA5F2707}" srcId="{751254E6-4AC0-4479-978B-3C1FDBCCC14A}" destId="{7E5F7A36-2025-44FD-A807-45D424D96D88}" srcOrd="3" destOrd="0" parTransId="{D4F36D62-1E20-49F4-9A5E-49FACF0EE1AD}" sibTransId="{8BDD9275-D2E7-4484-AF94-F597236C4546}"/>
    <dgm:cxn modelId="{A1E8BA9D-2D49-4AA9-B1A7-FF4AAE9E57A1}" srcId="{751254E6-4AC0-4479-978B-3C1FDBCCC14A}" destId="{7EB59D69-F43F-4466-8F0A-D4714213BA00}" srcOrd="4" destOrd="0" parTransId="{D4C275A6-605A-4EC9-B2F5-C987EC20105B}" sibTransId="{CA2BA2AD-D001-4204-A9CE-DE72D4838ED0}"/>
    <dgm:cxn modelId="{AB218182-FB1C-4380-8A53-8392AEB94555}" srcId="{751254E6-4AC0-4479-978B-3C1FDBCCC14A}" destId="{8F848704-F6F2-4905-97DC-46CCBF982D42}" srcOrd="0" destOrd="0" parTransId="{AC017419-91B7-4BF0-967C-A97ABA677C9C}" sibTransId="{93E9EA13-89CF-483D-A553-381382B67E33}"/>
    <dgm:cxn modelId="{D74E1100-F267-4329-9C2E-67F06C6EEA93}" srcId="{CA5BDC7E-691D-49F7-921D-8334CE4822CF}" destId="{51777C7B-CDF1-4616-935F-CD28338A8811}" srcOrd="0" destOrd="0" parTransId="{57622D62-7690-4DFD-B8B3-32A6E9531FC5}" sibTransId="{DE7DC20A-F344-499F-9332-23F0619466E1}"/>
    <dgm:cxn modelId="{D4C01D6D-5198-4C0F-9201-6549FB0FCD92}" srcId="{49D58DDB-2FB3-4E66-A349-5A7AABEF0C85}" destId="{D799EFF1-1063-4279-A5D1-93BADCFA04DC}" srcOrd="4" destOrd="0" parTransId="{93E930A8-D9D3-41AB-8549-7499C6C84922}" sibTransId="{E5EF0AB2-7F0F-4A77-B900-47BE4F61E19E}"/>
    <dgm:cxn modelId="{B0814392-BF8E-4EBB-8A0A-281E99F81245}" srcId="{751254E6-4AC0-4479-978B-3C1FDBCCC14A}" destId="{1A443753-F49E-4DFF-90FD-BE33A3518FBA}" srcOrd="2" destOrd="0" parTransId="{B2AF5784-7670-40B6-B488-781FCECAF5AB}" sibTransId="{4EA87CA3-8A4C-4E1E-BCB7-597AF6949D7E}"/>
    <dgm:cxn modelId="{347222E9-D0EC-466B-A48A-52ACDEFEE33B}" srcId="{49D58DDB-2FB3-4E66-A349-5A7AABEF0C85}" destId="{F5F1E6F4-EE88-42DE-A4F3-01FA3978E928}" srcOrd="3" destOrd="0" parTransId="{8A57FF55-A6BC-4D19-9913-A41A2F5073BA}" sibTransId="{584716C5-5B10-4512-8956-84A002253959}"/>
    <dgm:cxn modelId="{96E005E5-204B-4F6D-85DD-6B0C78A486B8}" type="presOf" srcId="{7E5F7A36-2025-44FD-A807-45D424D96D88}" destId="{9214371E-6EF3-4025-B623-78D9190B5F49}" srcOrd="0" destOrd="3" presId="urn:microsoft.com/office/officeart/2005/8/layout/hList2#1"/>
    <dgm:cxn modelId="{2A42E721-2F5A-42D0-99AF-1C207FCD7FA7}" type="presOf" srcId="{D6D33424-C172-4891-AF98-8BDF03EF76B8}" destId="{921A8BD0-1531-4989-BF68-23851715E25D}" srcOrd="0" destOrd="5" presId="urn:microsoft.com/office/officeart/2005/8/layout/hList2#1"/>
    <dgm:cxn modelId="{9F7FA78C-4DF4-41AC-93AA-9C56857B01FC}" type="presOf" srcId="{7ACEF0B5-1213-43FC-AB65-FBCCF9F5A145}" destId="{9214371E-6EF3-4025-B623-78D9190B5F49}" srcOrd="0" destOrd="1" presId="urn:microsoft.com/office/officeart/2005/8/layout/hList2#1"/>
    <dgm:cxn modelId="{FEE0028F-3636-446B-8502-D090B0B8194E}" type="presOf" srcId="{1A443753-F49E-4DFF-90FD-BE33A3518FBA}" destId="{9214371E-6EF3-4025-B623-78D9190B5F49}" srcOrd="0" destOrd="2" presId="urn:microsoft.com/office/officeart/2005/8/layout/hList2#1"/>
    <dgm:cxn modelId="{92EB582D-EE66-4102-9FBB-C5F6951FFD48}" srcId="{49D58DDB-2FB3-4E66-A349-5A7AABEF0C85}" destId="{B7DC0124-A7E7-4FC8-ABDF-011B76204270}" srcOrd="1" destOrd="0" parTransId="{16435DDA-D11D-40DD-9386-CB90D63199BA}" sibTransId="{9930E10C-9855-45C9-9737-D670BC1A8F20}"/>
    <dgm:cxn modelId="{2A61D43D-0444-4C42-80F5-1193F913D0DB}" type="presOf" srcId="{7EB59D69-F43F-4466-8F0A-D4714213BA00}" destId="{9214371E-6EF3-4025-B623-78D9190B5F49}" srcOrd="0" destOrd="4" presId="urn:microsoft.com/office/officeart/2005/8/layout/hList2#1"/>
    <dgm:cxn modelId="{FD1F1DCD-AA66-462E-B764-275CF05DFD83}" srcId="{49D58DDB-2FB3-4E66-A349-5A7AABEF0C85}" destId="{D6D33424-C172-4891-AF98-8BDF03EF76B8}" srcOrd="5" destOrd="0" parTransId="{9481709B-9F1F-436E-BBF0-CE52CD1D12B0}" sibTransId="{1F529318-14F5-41F1-84DE-774B15BB22DE}"/>
    <dgm:cxn modelId="{E56C03CE-B144-4BBD-BC2B-1B385C84B284}" type="presOf" srcId="{49D58DDB-2FB3-4E66-A349-5A7AABEF0C85}" destId="{DF9B9D20-F4D8-4165-B9F9-3690262E6D26}" srcOrd="0" destOrd="0" presId="urn:microsoft.com/office/officeart/2005/8/layout/hList2#1"/>
    <dgm:cxn modelId="{B6514BEF-26C9-48B0-A0A5-5E29A2D7163C}" type="presOf" srcId="{7D62DB78-A548-4E5C-BA9A-34EA91457632}" destId="{921A8BD0-1531-4989-BF68-23851715E25D}" srcOrd="0" destOrd="2" presId="urn:microsoft.com/office/officeart/2005/8/layout/hList2#1"/>
    <dgm:cxn modelId="{505F357C-04AD-4846-89F8-9BD561D10E6F}" type="presOf" srcId="{8F848704-F6F2-4905-97DC-46CCBF982D42}" destId="{9214371E-6EF3-4025-B623-78D9190B5F49}" srcOrd="0" destOrd="0" presId="urn:microsoft.com/office/officeart/2005/8/layout/hList2#1"/>
    <dgm:cxn modelId="{C05647D9-41BD-4030-8925-A287ECD924FD}" type="presOf" srcId="{CA5BDC7E-691D-49F7-921D-8334CE4822CF}" destId="{E88485A4-B3AA-4D29-B15D-12943CF90C5E}" srcOrd="0" destOrd="0" presId="urn:microsoft.com/office/officeart/2005/8/layout/hList2#1"/>
    <dgm:cxn modelId="{7F61651E-8EDF-4619-90FA-05D2089FD77F}" type="presOf" srcId="{F5F1E6F4-EE88-42DE-A4F3-01FA3978E928}" destId="{921A8BD0-1531-4989-BF68-23851715E25D}" srcOrd="0" destOrd="3" presId="urn:microsoft.com/office/officeart/2005/8/layout/hList2#1"/>
    <dgm:cxn modelId="{E5B45F89-4230-45C9-B6F1-3554A52357B1}" srcId="{CA5BDC7E-691D-49F7-921D-8334CE4822CF}" destId="{EB8E04BD-1D27-45D9-9617-A49381172ADA}" srcOrd="1" destOrd="0" parTransId="{232BE343-A826-4B39-BB59-898DFB6E14DC}" sibTransId="{11ECE81F-74F0-4030-99F9-C020860882BA}"/>
    <dgm:cxn modelId="{B0824522-F7B2-4864-B197-219270B75B82}" srcId="{49D58DDB-2FB3-4E66-A349-5A7AABEF0C85}" destId="{7D62DB78-A548-4E5C-BA9A-34EA91457632}" srcOrd="2" destOrd="0" parTransId="{63228DAB-A0C6-447A-AA94-668884B4F568}" sibTransId="{EDCAD7A8-1235-48EA-A3CE-1940E07DB240}"/>
    <dgm:cxn modelId="{680F627F-839E-4D19-9F92-B761DF540D28}" type="presOf" srcId="{D799EFF1-1063-4279-A5D1-93BADCFA04DC}" destId="{921A8BD0-1531-4989-BF68-23851715E25D}" srcOrd="0" destOrd="4" presId="urn:microsoft.com/office/officeart/2005/8/layout/hList2#1"/>
    <dgm:cxn modelId="{45D0DEC9-BBD2-4E2C-81AB-A202413EDB8D}" srcId="{751254E6-4AC0-4479-978B-3C1FDBCCC14A}" destId="{7ACEF0B5-1213-43FC-AB65-FBCCF9F5A145}" srcOrd="1" destOrd="0" parTransId="{996F9F98-C69E-46B3-90AA-B95C52EEEF94}" sibTransId="{75E24B47-9D33-44BB-8AC3-9C1167DBDF7C}"/>
    <dgm:cxn modelId="{22030010-FB9D-4867-97CF-58A6AFD44E03}" type="presOf" srcId="{B7DC0124-A7E7-4FC8-ABDF-011B76204270}" destId="{921A8BD0-1531-4989-BF68-23851715E25D}" srcOrd="0" destOrd="1" presId="urn:microsoft.com/office/officeart/2005/8/layout/hList2#1"/>
    <dgm:cxn modelId="{DBDE46B8-923C-412B-9948-1AC0C708B959}" type="presOf" srcId="{51777C7B-CDF1-4616-935F-CD28338A8811}" destId="{044B201C-DFF2-41DD-91F7-411BA14509EB}" srcOrd="0" destOrd="0" presId="urn:microsoft.com/office/officeart/2005/8/layout/hList2#1"/>
    <dgm:cxn modelId="{DF7C0D58-4D0D-486A-A0B3-0CD699871764}" srcId="{CA5BDC7E-691D-49F7-921D-8334CE4822CF}" destId="{A5D6BF1F-267E-445A-A1A7-9FCB493C646D}" srcOrd="2" destOrd="0" parTransId="{C0C7A471-5F84-42B7-8A2B-C2D483633FC4}" sibTransId="{9FC076CC-0C44-4F16-937D-8D1675BFB83C}"/>
    <dgm:cxn modelId="{1C19711C-498D-49C4-A9AD-228BA68E739E}" type="presOf" srcId="{2F3276B6-69C3-49F6-A976-AE433A586D73}" destId="{921A8BD0-1531-4989-BF68-23851715E25D}" srcOrd="0" destOrd="0" presId="urn:microsoft.com/office/officeart/2005/8/layout/hList2#1"/>
    <dgm:cxn modelId="{4D4E4A88-614A-4FDE-A301-B24EBBB78004}" srcId="{D92EFFC9-CF40-4A1D-B42E-75638EA560D0}" destId="{CA5BDC7E-691D-49F7-921D-8334CE4822CF}" srcOrd="2" destOrd="0" parTransId="{4826CE9B-A4C5-45D8-856F-0E2C0857F0B2}" sibTransId="{E9802DE5-B497-45A2-8E57-9550A24DA5DD}"/>
    <dgm:cxn modelId="{2287DC38-DE63-4FAD-A82D-C324AD39F120}" type="presOf" srcId="{751254E6-4AC0-4479-978B-3C1FDBCCC14A}" destId="{FAB76FFF-B894-481F-B1A4-6A53EBAA589B}" srcOrd="0" destOrd="0" presId="urn:microsoft.com/office/officeart/2005/8/layout/hList2#1"/>
    <dgm:cxn modelId="{F1EB1CC2-C864-408F-A1F2-B01C9D9BDEF0}" type="presOf" srcId="{A5D6BF1F-267E-445A-A1A7-9FCB493C646D}" destId="{044B201C-DFF2-41DD-91F7-411BA14509EB}" srcOrd="0" destOrd="2" presId="urn:microsoft.com/office/officeart/2005/8/layout/hList2#1"/>
    <dgm:cxn modelId="{898826A5-1E76-4AF2-8A13-709BCAC59646}" srcId="{49D58DDB-2FB3-4E66-A349-5A7AABEF0C85}" destId="{2F3276B6-69C3-49F6-A976-AE433A586D73}" srcOrd="0" destOrd="0" parTransId="{822A393F-79E2-4053-87CD-851D7706F7EF}" sibTransId="{E9E0A3C9-7EBB-4D2C-80DC-8C3EAB3C1E8D}"/>
    <dgm:cxn modelId="{B80E0225-6037-4DB7-9CB4-C76C590AC14B}" type="presParOf" srcId="{15EB88A2-CBF9-4795-8B18-65674642F91F}" destId="{439D8BFF-FE15-4C66-92EB-481391E7A3FA}" srcOrd="0" destOrd="0" presId="urn:microsoft.com/office/officeart/2005/8/layout/hList2#1"/>
    <dgm:cxn modelId="{1CBFD410-B947-409B-BE6E-E8D1835A891D}" type="presParOf" srcId="{439D8BFF-FE15-4C66-92EB-481391E7A3FA}" destId="{559C0409-6BE8-4626-9BB8-373211B1E383}" srcOrd="0" destOrd="0" presId="urn:microsoft.com/office/officeart/2005/8/layout/hList2#1"/>
    <dgm:cxn modelId="{5F8E5B7F-3975-401E-A8EB-E11BBEC57139}" type="presParOf" srcId="{439D8BFF-FE15-4C66-92EB-481391E7A3FA}" destId="{921A8BD0-1531-4989-BF68-23851715E25D}" srcOrd="1" destOrd="0" presId="urn:microsoft.com/office/officeart/2005/8/layout/hList2#1"/>
    <dgm:cxn modelId="{7B5E5A0F-89BD-4BF2-9663-E508654BA282}" type="presParOf" srcId="{439D8BFF-FE15-4C66-92EB-481391E7A3FA}" destId="{DF9B9D20-F4D8-4165-B9F9-3690262E6D26}" srcOrd="2" destOrd="0" presId="urn:microsoft.com/office/officeart/2005/8/layout/hList2#1"/>
    <dgm:cxn modelId="{B2B9E681-E316-45E7-9F4F-40583CB17586}" type="presParOf" srcId="{15EB88A2-CBF9-4795-8B18-65674642F91F}" destId="{EC588FF6-03EC-48A1-A20A-6BC6C061E890}" srcOrd="1" destOrd="0" presId="urn:microsoft.com/office/officeart/2005/8/layout/hList2#1"/>
    <dgm:cxn modelId="{6D3FFD51-137D-47EA-AE80-A889E009999B}" type="presParOf" srcId="{15EB88A2-CBF9-4795-8B18-65674642F91F}" destId="{FC71D393-D9B5-470F-A562-BECE634473B5}" srcOrd="2" destOrd="0" presId="urn:microsoft.com/office/officeart/2005/8/layout/hList2#1"/>
    <dgm:cxn modelId="{48DF9EEA-CB6E-4011-AD74-A6C85ECEC8E8}" type="presParOf" srcId="{FC71D393-D9B5-470F-A562-BECE634473B5}" destId="{43C3D1DC-A073-4F0A-A409-92B4AAF830A8}" srcOrd="0" destOrd="0" presId="urn:microsoft.com/office/officeart/2005/8/layout/hList2#1"/>
    <dgm:cxn modelId="{2957F120-60E3-4E61-8566-96D0617CFF2F}" type="presParOf" srcId="{FC71D393-D9B5-470F-A562-BECE634473B5}" destId="{9214371E-6EF3-4025-B623-78D9190B5F49}" srcOrd="1" destOrd="0" presId="urn:microsoft.com/office/officeart/2005/8/layout/hList2#1"/>
    <dgm:cxn modelId="{D82E88BA-E9FD-415A-B962-F1F49C32B30E}" type="presParOf" srcId="{FC71D393-D9B5-470F-A562-BECE634473B5}" destId="{FAB76FFF-B894-481F-B1A4-6A53EBAA589B}" srcOrd="2" destOrd="0" presId="urn:microsoft.com/office/officeart/2005/8/layout/hList2#1"/>
    <dgm:cxn modelId="{17788ECF-E431-429E-9C4B-7FBAD5EF4D03}" type="presParOf" srcId="{15EB88A2-CBF9-4795-8B18-65674642F91F}" destId="{55AE339E-0AD9-485F-9F52-73EDA450C81C}" srcOrd="3" destOrd="0" presId="urn:microsoft.com/office/officeart/2005/8/layout/hList2#1"/>
    <dgm:cxn modelId="{7AB4BE88-EB75-45E2-89E8-CC2D15089FEF}" type="presParOf" srcId="{15EB88A2-CBF9-4795-8B18-65674642F91F}" destId="{47BA3926-69C6-4612-9A1F-FB5A342ACCDE}" srcOrd="4" destOrd="0" presId="urn:microsoft.com/office/officeart/2005/8/layout/hList2#1"/>
    <dgm:cxn modelId="{C60FF3F3-455A-4581-B69A-B90151C62BF5}" type="presParOf" srcId="{47BA3926-69C6-4612-9A1F-FB5A342ACCDE}" destId="{A2280D69-700B-42F0-8058-7BC455EE99F3}" srcOrd="0" destOrd="0" presId="urn:microsoft.com/office/officeart/2005/8/layout/hList2#1"/>
    <dgm:cxn modelId="{17C2A23C-673B-4BBF-AEE0-2AA252705E07}" type="presParOf" srcId="{47BA3926-69C6-4612-9A1F-FB5A342ACCDE}" destId="{044B201C-DFF2-41DD-91F7-411BA14509EB}" srcOrd="1" destOrd="0" presId="urn:microsoft.com/office/officeart/2005/8/layout/hList2#1"/>
    <dgm:cxn modelId="{CED0453C-6722-48E2-856B-2B9032602057}" type="presParOf" srcId="{47BA3926-69C6-4612-9A1F-FB5A342ACCDE}" destId="{E88485A4-B3AA-4D29-B15D-12943CF90C5E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AF5735-3843-4A6C-8912-2E85E88F33FD}" type="doc">
      <dgm:prSet loTypeId="urn:microsoft.com/office/officeart/2008/layout/PictureAccent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652F5108-3EAE-4DDF-A915-806157EC93F0}">
      <dgm:prSet phldrT="[Κείμενο]" custT="1"/>
      <dgm:spPr/>
      <dgm:t>
        <a:bodyPr/>
        <a:lstStyle/>
        <a:p>
          <a:r>
            <a:rPr lang="el-GR" sz="1400" dirty="0" smtClean="0"/>
            <a:t>Επιτρέπονται τα ατομικά αθλήματα                         (σε εξωτερικούς χώρους) όπως ενδεικτικά: </a:t>
          </a:r>
          <a:endParaRPr lang="el-GR" sz="1400" dirty="0"/>
        </a:p>
      </dgm:t>
    </dgm:pt>
    <dgm:pt modelId="{302A62DF-A099-4AF3-A368-D6AC55C605D2}" type="parTrans" cxnId="{EB5BFEAE-3624-48E3-B154-D1B3E3F27A65}">
      <dgm:prSet/>
      <dgm:spPr/>
      <dgm:t>
        <a:bodyPr/>
        <a:lstStyle/>
        <a:p>
          <a:endParaRPr lang="el-GR"/>
        </a:p>
      </dgm:t>
    </dgm:pt>
    <dgm:pt modelId="{CD1D6108-AE69-435E-A982-DF53E15A88C3}" type="sibTrans" cxnId="{EB5BFEAE-3624-48E3-B154-D1B3E3F27A65}">
      <dgm:prSet/>
      <dgm:spPr/>
      <dgm:t>
        <a:bodyPr/>
        <a:lstStyle/>
        <a:p>
          <a:endParaRPr lang="el-GR"/>
        </a:p>
      </dgm:t>
    </dgm:pt>
    <dgm:pt modelId="{1CADAFAF-AB4B-47CA-891D-E8877A6339AA}">
      <dgm:prSet phldrT="[Κείμενο]" custT="1"/>
      <dgm:spPr/>
      <dgm:t>
        <a:bodyPr/>
        <a:lstStyle/>
        <a:p>
          <a:pPr algn="l"/>
          <a:r>
            <a:rPr lang="el-GR" sz="1600" dirty="0" smtClean="0"/>
            <a:t>Τρέξιμο</a:t>
          </a:r>
          <a:endParaRPr lang="el-GR" sz="1600" dirty="0"/>
        </a:p>
      </dgm:t>
    </dgm:pt>
    <dgm:pt modelId="{0A4EF5AA-4ED5-4E6A-A3C7-8D6554506EA9}" type="parTrans" cxnId="{955CF48C-B6DD-4BA4-ADAE-811D0613B1CF}">
      <dgm:prSet/>
      <dgm:spPr/>
      <dgm:t>
        <a:bodyPr/>
        <a:lstStyle/>
        <a:p>
          <a:endParaRPr lang="el-GR"/>
        </a:p>
      </dgm:t>
    </dgm:pt>
    <dgm:pt modelId="{7EE3BFF5-D4EA-4688-B9C7-616A462951B9}" type="sibTrans" cxnId="{955CF48C-B6DD-4BA4-ADAE-811D0613B1CF}">
      <dgm:prSet/>
      <dgm:spPr/>
      <dgm:t>
        <a:bodyPr/>
        <a:lstStyle/>
        <a:p>
          <a:endParaRPr lang="el-GR"/>
        </a:p>
      </dgm:t>
    </dgm:pt>
    <dgm:pt modelId="{2208A812-6CF6-41A4-88A7-DDC77E220FF4}">
      <dgm:prSet phldrT="[Κείμενο]" custT="1"/>
      <dgm:spPr/>
      <dgm:t>
        <a:bodyPr/>
        <a:lstStyle/>
        <a:p>
          <a:pPr algn="l"/>
          <a:r>
            <a:rPr lang="el-GR" sz="1600" dirty="0" smtClean="0"/>
            <a:t>Ποδηλασία</a:t>
          </a:r>
          <a:endParaRPr lang="el-GR" sz="1600" dirty="0"/>
        </a:p>
      </dgm:t>
    </dgm:pt>
    <dgm:pt modelId="{AAEC4EF8-BBD4-4357-B264-6A57A8DED5EC}" type="parTrans" cxnId="{99D4060B-741A-419A-B7DA-5C462A2E7836}">
      <dgm:prSet/>
      <dgm:spPr/>
      <dgm:t>
        <a:bodyPr/>
        <a:lstStyle/>
        <a:p>
          <a:endParaRPr lang="el-GR"/>
        </a:p>
      </dgm:t>
    </dgm:pt>
    <dgm:pt modelId="{2662E1B9-A3D7-4A3D-B719-1E4C3523C337}" type="sibTrans" cxnId="{99D4060B-741A-419A-B7DA-5C462A2E7836}">
      <dgm:prSet/>
      <dgm:spPr/>
      <dgm:t>
        <a:bodyPr/>
        <a:lstStyle/>
        <a:p>
          <a:endParaRPr lang="el-GR"/>
        </a:p>
      </dgm:t>
    </dgm:pt>
    <dgm:pt modelId="{A5965821-2FA7-46B7-B868-B0DF5BEC066C}">
      <dgm:prSet phldrT="[Κείμενο]" custT="1"/>
      <dgm:spPr/>
      <dgm:t>
        <a:bodyPr/>
        <a:lstStyle/>
        <a:p>
          <a:pPr algn="l"/>
          <a:r>
            <a:rPr lang="el-GR" sz="1400" dirty="0" smtClean="0"/>
            <a:t>Αντισφαίριση (τένις) </a:t>
          </a:r>
          <a:r>
            <a:rPr lang="el-GR" sz="1400" dirty="0" smtClean="0">
              <a:sym typeface="Wingdings" panose="05000000000000000000" pitchFamily="2" charset="2"/>
            </a:rPr>
            <a:t></a:t>
          </a:r>
          <a:r>
            <a:rPr lang="el-GR" sz="1400" dirty="0" smtClean="0"/>
            <a:t> σε όλους τους δημόσιους και ιδιωτικούς χώρους αδιακρίτως νομικής προσωπικότητας.</a:t>
          </a:r>
          <a:endParaRPr lang="el-GR" sz="1400" dirty="0"/>
        </a:p>
      </dgm:t>
    </dgm:pt>
    <dgm:pt modelId="{9C6D04E2-9CA9-497A-8ACB-13D36450CD49}" type="parTrans" cxnId="{04E21AE4-2102-4BB4-BD30-1738EAA6BD0D}">
      <dgm:prSet/>
      <dgm:spPr/>
      <dgm:t>
        <a:bodyPr/>
        <a:lstStyle/>
        <a:p>
          <a:endParaRPr lang="el-GR"/>
        </a:p>
      </dgm:t>
    </dgm:pt>
    <dgm:pt modelId="{B0475D5F-8FD5-4818-AF73-499389ACCD66}" type="sibTrans" cxnId="{04E21AE4-2102-4BB4-BD30-1738EAA6BD0D}">
      <dgm:prSet/>
      <dgm:spPr/>
      <dgm:t>
        <a:bodyPr/>
        <a:lstStyle/>
        <a:p>
          <a:endParaRPr lang="el-GR"/>
        </a:p>
      </dgm:t>
    </dgm:pt>
    <dgm:pt modelId="{FBDD13D3-DE5F-4BB2-92CC-9232552E0E1E}">
      <dgm:prSet phldrT="[Κείμενο]" custT="1"/>
      <dgm:spPr/>
      <dgm:t>
        <a:bodyPr/>
        <a:lstStyle/>
        <a:p>
          <a:pPr algn="l">
            <a:spcAft>
              <a:spcPts val="0"/>
            </a:spcAft>
          </a:pPr>
          <a:r>
            <a:rPr lang="el-GR" sz="1600" dirty="0" smtClean="0"/>
            <a:t>Ιππασία</a:t>
          </a:r>
        </a:p>
        <a:p>
          <a:pPr algn="l"/>
          <a:endParaRPr lang="el-GR" sz="1600" dirty="0"/>
        </a:p>
      </dgm:t>
    </dgm:pt>
    <dgm:pt modelId="{18571E83-34A0-4E87-8BBF-1023FD021C5E}" type="parTrans" cxnId="{1BED3809-183B-4781-81C6-99EA5BA529AD}">
      <dgm:prSet/>
      <dgm:spPr/>
      <dgm:t>
        <a:bodyPr/>
        <a:lstStyle/>
        <a:p>
          <a:endParaRPr lang="el-GR"/>
        </a:p>
      </dgm:t>
    </dgm:pt>
    <dgm:pt modelId="{6227213E-18AA-4B8D-9898-509B85877905}" type="sibTrans" cxnId="{1BED3809-183B-4781-81C6-99EA5BA529AD}">
      <dgm:prSet/>
      <dgm:spPr/>
      <dgm:t>
        <a:bodyPr/>
        <a:lstStyle/>
        <a:p>
          <a:endParaRPr lang="el-GR"/>
        </a:p>
      </dgm:t>
    </dgm:pt>
    <dgm:pt modelId="{BCB6453C-AB00-4CFB-84DD-4EAABC38F977}">
      <dgm:prSet phldrT="[Κείμενο]" custT="1"/>
      <dgm:spPr/>
      <dgm:t>
        <a:bodyPr/>
        <a:lstStyle/>
        <a:p>
          <a:pPr algn="l"/>
          <a:r>
            <a:rPr lang="el-GR" sz="1600" dirty="0" smtClean="0"/>
            <a:t>Ορειβασία</a:t>
          </a:r>
          <a:endParaRPr lang="el-GR" sz="1600" dirty="0"/>
        </a:p>
      </dgm:t>
    </dgm:pt>
    <dgm:pt modelId="{2010F4AD-7EDD-4BF8-B0CE-D25E95B4E9E3}" type="parTrans" cxnId="{2078B38D-BBF2-4E6F-9D45-334F03CDEE99}">
      <dgm:prSet/>
      <dgm:spPr/>
      <dgm:t>
        <a:bodyPr/>
        <a:lstStyle/>
        <a:p>
          <a:endParaRPr lang="el-GR"/>
        </a:p>
      </dgm:t>
    </dgm:pt>
    <dgm:pt modelId="{B39E3FDC-0FCB-49FB-9183-88A6F8E59601}" type="sibTrans" cxnId="{2078B38D-BBF2-4E6F-9D45-334F03CDEE99}">
      <dgm:prSet/>
      <dgm:spPr/>
      <dgm:t>
        <a:bodyPr/>
        <a:lstStyle/>
        <a:p>
          <a:endParaRPr lang="el-GR"/>
        </a:p>
      </dgm:t>
    </dgm:pt>
    <dgm:pt modelId="{FC7D29A7-A6E4-4605-ADE9-5BAAD617482B}" type="pres">
      <dgm:prSet presAssocID="{FEAF5735-3843-4A6C-8912-2E85E88F33F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382E78B-8C74-415B-B0A0-37DA56362DB4}" type="pres">
      <dgm:prSet presAssocID="{652F5108-3EAE-4DDF-A915-806157EC93F0}" presName="root" presStyleCnt="0">
        <dgm:presLayoutVars>
          <dgm:chMax/>
          <dgm:chPref val="4"/>
        </dgm:presLayoutVars>
      </dgm:prSet>
      <dgm:spPr/>
    </dgm:pt>
    <dgm:pt modelId="{53064768-1022-4A5A-BFD1-6A84BD26DA44}" type="pres">
      <dgm:prSet presAssocID="{652F5108-3EAE-4DDF-A915-806157EC93F0}" presName="rootComposite" presStyleCnt="0">
        <dgm:presLayoutVars/>
      </dgm:prSet>
      <dgm:spPr/>
    </dgm:pt>
    <dgm:pt modelId="{52123722-82DC-4F19-9C95-0FE7459F4802}" type="pres">
      <dgm:prSet presAssocID="{652F5108-3EAE-4DDF-A915-806157EC93F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l-GR"/>
        </a:p>
      </dgm:t>
    </dgm:pt>
    <dgm:pt modelId="{BF4CA038-921B-4614-8736-1968F58BA3A4}" type="pres">
      <dgm:prSet presAssocID="{652F5108-3EAE-4DDF-A915-806157EC93F0}" presName="childShape" presStyleCnt="0">
        <dgm:presLayoutVars>
          <dgm:chMax val="0"/>
          <dgm:chPref val="0"/>
        </dgm:presLayoutVars>
      </dgm:prSet>
      <dgm:spPr/>
    </dgm:pt>
    <dgm:pt modelId="{E75BDA13-2D0F-4A18-81D6-C82F5B10DAB9}" type="pres">
      <dgm:prSet presAssocID="{1CADAFAF-AB4B-47CA-891D-E8877A6339AA}" presName="childComposite" presStyleCnt="0">
        <dgm:presLayoutVars>
          <dgm:chMax val="0"/>
          <dgm:chPref val="0"/>
        </dgm:presLayoutVars>
      </dgm:prSet>
      <dgm:spPr/>
    </dgm:pt>
    <dgm:pt modelId="{3AE4F83F-4B84-431E-8C86-91D465F30C18}" type="pres">
      <dgm:prSet presAssocID="{1CADAFAF-AB4B-47CA-891D-E8877A6339AA}" presName="Image" presStyleLbl="node1" presStyleIdx="0" presStyleCnt="5"/>
      <dgm:spPr>
        <a:prstGeom prst="flowChartAlternateProcess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292EB21F-1D9A-4C14-87BD-116E22F213DA}" type="pres">
      <dgm:prSet presAssocID="{1CADAFAF-AB4B-47CA-891D-E8877A6339AA}" presName="childText" presStyleLbl="l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C0066E-0552-4ACC-99F0-EE33AF90EA53}" type="pres">
      <dgm:prSet presAssocID="{2208A812-6CF6-41A4-88A7-DDC77E220FF4}" presName="childComposite" presStyleCnt="0">
        <dgm:presLayoutVars>
          <dgm:chMax val="0"/>
          <dgm:chPref val="0"/>
        </dgm:presLayoutVars>
      </dgm:prSet>
      <dgm:spPr/>
    </dgm:pt>
    <dgm:pt modelId="{17607393-817D-4CF2-B456-77F1C01B9BD9}" type="pres">
      <dgm:prSet presAssocID="{2208A812-6CF6-41A4-88A7-DDC77E220FF4}" presName="Image" presStyleLbl="node1" presStyleIdx="1" presStyleCnt="5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1172" r="1172"/>
          </a:stretch>
        </a:blipFill>
      </dgm:spPr>
      <dgm:t>
        <a:bodyPr/>
        <a:lstStyle/>
        <a:p>
          <a:endParaRPr lang="el-GR"/>
        </a:p>
      </dgm:t>
    </dgm:pt>
    <dgm:pt modelId="{90B3EF98-74D4-4520-871D-D7A5C7CD97D9}" type="pres">
      <dgm:prSet presAssocID="{2208A812-6CF6-41A4-88A7-DDC77E220FF4}" presName="childText" presStyleLbl="l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9E89B02-3D15-43B1-9841-804F3E0D55B5}" type="pres">
      <dgm:prSet presAssocID="{BCB6453C-AB00-4CFB-84DD-4EAABC38F977}" presName="childComposite" presStyleCnt="0">
        <dgm:presLayoutVars>
          <dgm:chMax val="0"/>
          <dgm:chPref val="0"/>
        </dgm:presLayoutVars>
      </dgm:prSet>
      <dgm:spPr/>
    </dgm:pt>
    <dgm:pt modelId="{EF58424B-6F6A-43A3-9D81-EB893CAB76EC}" type="pres">
      <dgm:prSet presAssocID="{BCB6453C-AB00-4CFB-84DD-4EAABC38F977}" presName="Image" presStyleLbl="nod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5000" r="-35000"/>
          </a:stretch>
        </a:blipFill>
      </dgm:spPr>
      <dgm:t>
        <a:bodyPr/>
        <a:lstStyle/>
        <a:p>
          <a:endParaRPr lang="el-GR"/>
        </a:p>
      </dgm:t>
    </dgm:pt>
    <dgm:pt modelId="{6823CF4A-9A1E-4366-89AC-84052D29791C}" type="pres">
      <dgm:prSet presAssocID="{BCB6453C-AB00-4CFB-84DD-4EAABC38F977}" presName="childText" presStyleLbl="l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DFF91C-4676-4D71-882D-013B7069AF48}" type="pres">
      <dgm:prSet presAssocID="{A5965821-2FA7-46B7-B868-B0DF5BEC066C}" presName="childComposite" presStyleCnt="0">
        <dgm:presLayoutVars>
          <dgm:chMax val="0"/>
          <dgm:chPref val="0"/>
        </dgm:presLayoutVars>
      </dgm:prSet>
      <dgm:spPr/>
    </dgm:pt>
    <dgm:pt modelId="{1672CF5D-69B7-4FB9-B103-9B9B58A721AD}" type="pres">
      <dgm:prSet presAssocID="{A5965821-2FA7-46B7-B868-B0DF5BEC066C}" presName="Image" presStyleLbl="nod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C19B8D89-3CB9-4736-9141-DD5B4DC8DBDC}" type="pres">
      <dgm:prSet presAssocID="{A5965821-2FA7-46B7-B868-B0DF5BEC066C}" presName="childText" presStyleLbl="lnNode1" presStyleIdx="3" presStyleCnt="5" custScaleY="1158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D0AD29-2765-4DCE-84B6-B3DC7B4B4753}" type="pres">
      <dgm:prSet presAssocID="{FBDD13D3-DE5F-4BB2-92CC-9232552E0E1E}" presName="childComposite" presStyleCnt="0">
        <dgm:presLayoutVars>
          <dgm:chMax val="0"/>
          <dgm:chPref val="0"/>
        </dgm:presLayoutVars>
      </dgm:prSet>
      <dgm:spPr/>
    </dgm:pt>
    <dgm:pt modelId="{ED6F51C0-8832-42AF-B2EA-0E1942405329}" type="pres">
      <dgm:prSet presAssocID="{FBDD13D3-DE5F-4BB2-92CC-9232552E0E1E}" presName="Image" presStyleLbl="nod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l-GR"/>
        </a:p>
      </dgm:t>
    </dgm:pt>
    <dgm:pt modelId="{824FC176-DFA0-488A-9AF8-16113317DB87}" type="pres">
      <dgm:prSet presAssocID="{FBDD13D3-DE5F-4BB2-92CC-9232552E0E1E}" presName="childText" presStyleLbl="l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04E29BF-5F62-445F-851D-C8848023E646}" type="presOf" srcId="{FEAF5735-3843-4A6C-8912-2E85E88F33FD}" destId="{FC7D29A7-A6E4-4605-ADE9-5BAAD617482B}" srcOrd="0" destOrd="0" presId="urn:microsoft.com/office/officeart/2008/layout/PictureAccentList"/>
    <dgm:cxn modelId="{66730B07-CCA7-4D82-8461-AC189DB4678F}" type="presOf" srcId="{2208A812-6CF6-41A4-88A7-DDC77E220FF4}" destId="{90B3EF98-74D4-4520-871D-D7A5C7CD97D9}" srcOrd="0" destOrd="0" presId="urn:microsoft.com/office/officeart/2008/layout/PictureAccentList"/>
    <dgm:cxn modelId="{4F1BCD69-EAD5-47B2-8A2E-BA7197AF1FE3}" type="presOf" srcId="{1CADAFAF-AB4B-47CA-891D-E8877A6339AA}" destId="{292EB21F-1D9A-4C14-87BD-116E22F213DA}" srcOrd="0" destOrd="0" presId="urn:microsoft.com/office/officeart/2008/layout/PictureAccentList"/>
    <dgm:cxn modelId="{2078B38D-BBF2-4E6F-9D45-334F03CDEE99}" srcId="{652F5108-3EAE-4DDF-A915-806157EC93F0}" destId="{BCB6453C-AB00-4CFB-84DD-4EAABC38F977}" srcOrd="2" destOrd="0" parTransId="{2010F4AD-7EDD-4BF8-B0CE-D25E95B4E9E3}" sibTransId="{B39E3FDC-0FCB-49FB-9183-88A6F8E59601}"/>
    <dgm:cxn modelId="{867EB167-FF7A-4F95-9FD5-873B4775C2C5}" type="presOf" srcId="{A5965821-2FA7-46B7-B868-B0DF5BEC066C}" destId="{C19B8D89-3CB9-4736-9141-DD5B4DC8DBDC}" srcOrd="0" destOrd="0" presId="urn:microsoft.com/office/officeart/2008/layout/PictureAccentList"/>
    <dgm:cxn modelId="{1BED3809-183B-4781-81C6-99EA5BA529AD}" srcId="{652F5108-3EAE-4DDF-A915-806157EC93F0}" destId="{FBDD13D3-DE5F-4BB2-92CC-9232552E0E1E}" srcOrd="4" destOrd="0" parTransId="{18571E83-34A0-4E87-8BBF-1023FD021C5E}" sibTransId="{6227213E-18AA-4B8D-9898-509B85877905}"/>
    <dgm:cxn modelId="{955CF48C-B6DD-4BA4-ADAE-811D0613B1CF}" srcId="{652F5108-3EAE-4DDF-A915-806157EC93F0}" destId="{1CADAFAF-AB4B-47CA-891D-E8877A6339AA}" srcOrd="0" destOrd="0" parTransId="{0A4EF5AA-4ED5-4E6A-A3C7-8D6554506EA9}" sibTransId="{7EE3BFF5-D4EA-4688-B9C7-616A462951B9}"/>
    <dgm:cxn modelId="{99D4060B-741A-419A-B7DA-5C462A2E7836}" srcId="{652F5108-3EAE-4DDF-A915-806157EC93F0}" destId="{2208A812-6CF6-41A4-88A7-DDC77E220FF4}" srcOrd="1" destOrd="0" parTransId="{AAEC4EF8-BBD4-4357-B264-6A57A8DED5EC}" sibTransId="{2662E1B9-A3D7-4A3D-B719-1E4C3523C337}"/>
    <dgm:cxn modelId="{96A65448-7CE7-40AA-8303-C0F97FF85038}" type="presOf" srcId="{652F5108-3EAE-4DDF-A915-806157EC93F0}" destId="{52123722-82DC-4F19-9C95-0FE7459F4802}" srcOrd="0" destOrd="0" presId="urn:microsoft.com/office/officeart/2008/layout/PictureAccentList"/>
    <dgm:cxn modelId="{F9D882A3-AF65-479C-AD3E-A028AF570C6F}" type="presOf" srcId="{BCB6453C-AB00-4CFB-84DD-4EAABC38F977}" destId="{6823CF4A-9A1E-4366-89AC-84052D29791C}" srcOrd="0" destOrd="0" presId="urn:microsoft.com/office/officeart/2008/layout/PictureAccentList"/>
    <dgm:cxn modelId="{04E21AE4-2102-4BB4-BD30-1738EAA6BD0D}" srcId="{652F5108-3EAE-4DDF-A915-806157EC93F0}" destId="{A5965821-2FA7-46B7-B868-B0DF5BEC066C}" srcOrd="3" destOrd="0" parTransId="{9C6D04E2-9CA9-497A-8ACB-13D36450CD49}" sibTransId="{B0475D5F-8FD5-4818-AF73-499389ACCD66}"/>
    <dgm:cxn modelId="{EB5BFEAE-3624-48E3-B154-D1B3E3F27A65}" srcId="{FEAF5735-3843-4A6C-8912-2E85E88F33FD}" destId="{652F5108-3EAE-4DDF-A915-806157EC93F0}" srcOrd="0" destOrd="0" parTransId="{302A62DF-A099-4AF3-A368-D6AC55C605D2}" sibTransId="{CD1D6108-AE69-435E-A982-DF53E15A88C3}"/>
    <dgm:cxn modelId="{6F0E551F-5E7E-4A7C-AA80-7F3EB6CD9E14}" type="presOf" srcId="{FBDD13D3-DE5F-4BB2-92CC-9232552E0E1E}" destId="{824FC176-DFA0-488A-9AF8-16113317DB87}" srcOrd="0" destOrd="0" presId="urn:microsoft.com/office/officeart/2008/layout/PictureAccentList"/>
    <dgm:cxn modelId="{A04653D7-2FB3-4F10-892E-2F71C5C36EA7}" type="presParOf" srcId="{FC7D29A7-A6E4-4605-ADE9-5BAAD617482B}" destId="{D382E78B-8C74-415B-B0A0-37DA56362DB4}" srcOrd="0" destOrd="0" presId="urn:microsoft.com/office/officeart/2008/layout/PictureAccentList"/>
    <dgm:cxn modelId="{7F481C00-BD89-4D37-955F-393EB6757416}" type="presParOf" srcId="{D382E78B-8C74-415B-B0A0-37DA56362DB4}" destId="{53064768-1022-4A5A-BFD1-6A84BD26DA44}" srcOrd="0" destOrd="0" presId="urn:microsoft.com/office/officeart/2008/layout/PictureAccentList"/>
    <dgm:cxn modelId="{DFF074F9-8EAA-4B8E-BB57-656B92007AED}" type="presParOf" srcId="{53064768-1022-4A5A-BFD1-6A84BD26DA44}" destId="{52123722-82DC-4F19-9C95-0FE7459F4802}" srcOrd="0" destOrd="0" presId="urn:microsoft.com/office/officeart/2008/layout/PictureAccentList"/>
    <dgm:cxn modelId="{60B423A9-3E1D-4604-994D-2152B1FCF1B3}" type="presParOf" srcId="{D382E78B-8C74-415B-B0A0-37DA56362DB4}" destId="{BF4CA038-921B-4614-8736-1968F58BA3A4}" srcOrd="1" destOrd="0" presId="urn:microsoft.com/office/officeart/2008/layout/PictureAccentList"/>
    <dgm:cxn modelId="{E5FE9E86-006B-4963-A1FD-89573B6708E4}" type="presParOf" srcId="{BF4CA038-921B-4614-8736-1968F58BA3A4}" destId="{E75BDA13-2D0F-4A18-81D6-C82F5B10DAB9}" srcOrd="0" destOrd="0" presId="urn:microsoft.com/office/officeart/2008/layout/PictureAccentList"/>
    <dgm:cxn modelId="{F19A8F40-1ECE-4026-AC02-A75BC493AEC5}" type="presParOf" srcId="{E75BDA13-2D0F-4A18-81D6-C82F5B10DAB9}" destId="{3AE4F83F-4B84-431E-8C86-91D465F30C18}" srcOrd="0" destOrd="0" presId="urn:microsoft.com/office/officeart/2008/layout/PictureAccentList"/>
    <dgm:cxn modelId="{5CC735A7-DD3E-4985-850F-BF1470BE091F}" type="presParOf" srcId="{E75BDA13-2D0F-4A18-81D6-C82F5B10DAB9}" destId="{292EB21F-1D9A-4C14-87BD-116E22F213DA}" srcOrd="1" destOrd="0" presId="urn:microsoft.com/office/officeart/2008/layout/PictureAccentList"/>
    <dgm:cxn modelId="{C1E1FB91-BEAA-404D-91D8-85883497DE27}" type="presParOf" srcId="{BF4CA038-921B-4614-8736-1968F58BA3A4}" destId="{E3C0066E-0552-4ACC-99F0-EE33AF90EA53}" srcOrd="1" destOrd="0" presId="urn:microsoft.com/office/officeart/2008/layout/PictureAccentList"/>
    <dgm:cxn modelId="{F087D3F0-E019-44B9-B964-3763F125EE53}" type="presParOf" srcId="{E3C0066E-0552-4ACC-99F0-EE33AF90EA53}" destId="{17607393-817D-4CF2-B456-77F1C01B9BD9}" srcOrd="0" destOrd="0" presId="urn:microsoft.com/office/officeart/2008/layout/PictureAccentList"/>
    <dgm:cxn modelId="{0C086296-A29A-464B-B88A-6F82E09208D7}" type="presParOf" srcId="{E3C0066E-0552-4ACC-99F0-EE33AF90EA53}" destId="{90B3EF98-74D4-4520-871D-D7A5C7CD97D9}" srcOrd="1" destOrd="0" presId="urn:microsoft.com/office/officeart/2008/layout/PictureAccentList"/>
    <dgm:cxn modelId="{081EFEDF-57E5-40C8-8BF8-8045FF4987BF}" type="presParOf" srcId="{BF4CA038-921B-4614-8736-1968F58BA3A4}" destId="{D9E89B02-3D15-43B1-9841-804F3E0D55B5}" srcOrd="2" destOrd="0" presId="urn:microsoft.com/office/officeart/2008/layout/PictureAccentList"/>
    <dgm:cxn modelId="{CF229706-BD1B-47EA-9192-199429BC7C53}" type="presParOf" srcId="{D9E89B02-3D15-43B1-9841-804F3E0D55B5}" destId="{EF58424B-6F6A-43A3-9D81-EB893CAB76EC}" srcOrd="0" destOrd="0" presId="urn:microsoft.com/office/officeart/2008/layout/PictureAccentList"/>
    <dgm:cxn modelId="{FD31121A-EF14-40ED-87E5-08FFB7C1C9CC}" type="presParOf" srcId="{D9E89B02-3D15-43B1-9841-804F3E0D55B5}" destId="{6823CF4A-9A1E-4366-89AC-84052D29791C}" srcOrd="1" destOrd="0" presId="urn:microsoft.com/office/officeart/2008/layout/PictureAccentList"/>
    <dgm:cxn modelId="{A3AFE817-3DAC-4C1F-BF42-806959A23FAA}" type="presParOf" srcId="{BF4CA038-921B-4614-8736-1968F58BA3A4}" destId="{6EDFF91C-4676-4D71-882D-013B7069AF48}" srcOrd="3" destOrd="0" presId="urn:microsoft.com/office/officeart/2008/layout/PictureAccentList"/>
    <dgm:cxn modelId="{E01DA596-CF30-49C2-B5A6-BD4DB67CFC20}" type="presParOf" srcId="{6EDFF91C-4676-4D71-882D-013B7069AF48}" destId="{1672CF5D-69B7-4FB9-B103-9B9B58A721AD}" srcOrd="0" destOrd="0" presId="urn:microsoft.com/office/officeart/2008/layout/PictureAccentList"/>
    <dgm:cxn modelId="{528A8201-1534-4CC0-AF8A-58EB93565089}" type="presParOf" srcId="{6EDFF91C-4676-4D71-882D-013B7069AF48}" destId="{C19B8D89-3CB9-4736-9141-DD5B4DC8DBDC}" srcOrd="1" destOrd="0" presId="urn:microsoft.com/office/officeart/2008/layout/PictureAccentList"/>
    <dgm:cxn modelId="{CFA63DC4-0485-47F1-B330-AC4521BFFE68}" type="presParOf" srcId="{BF4CA038-921B-4614-8736-1968F58BA3A4}" destId="{38D0AD29-2765-4DCE-84B6-B3DC7B4B4753}" srcOrd="4" destOrd="0" presId="urn:microsoft.com/office/officeart/2008/layout/PictureAccentList"/>
    <dgm:cxn modelId="{09F23B4B-1568-42AC-9B57-B6DE8B0F8E78}" type="presParOf" srcId="{38D0AD29-2765-4DCE-84B6-B3DC7B4B4753}" destId="{ED6F51C0-8832-42AF-B2EA-0E1942405329}" srcOrd="0" destOrd="0" presId="urn:microsoft.com/office/officeart/2008/layout/PictureAccentList"/>
    <dgm:cxn modelId="{711D9C70-8E39-4443-8DDD-B900FA93646F}" type="presParOf" srcId="{38D0AD29-2765-4DCE-84B6-B3DC7B4B4753}" destId="{824FC176-DFA0-488A-9AF8-16113317DB8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697B6E-8BE5-4BE4-8F34-30CE49C25EFC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593B7A0-B40A-4530-A73F-533D019DB854}">
      <dgm:prSet/>
      <dgm:spPr/>
      <dgm:t>
        <a:bodyPr/>
        <a:lstStyle/>
        <a:p>
          <a:endParaRPr lang="el-GR"/>
        </a:p>
      </dgm:t>
    </dgm:pt>
    <dgm:pt modelId="{E6538AA3-A558-469A-9F58-DA412F883B85}" type="parTrans" cxnId="{50DE9264-B2A4-4205-ABB0-0DE84D4FEC65}">
      <dgm:prSet/>
      <dgm:spPr/>
      <dgm:t>
        <a:bodyPr/>
        <a:lstStyle/>
        <a:p>
          <a:endParaRPr lang="el-GR"/>
        </a:p>
      </dgm:t>
    </dgm:pt>
    <dgm:pt modelId="{05E48CCB-BC43-4A15-B095-8B7AE516A24A}" type="sibTrans" cxnId="{50DE9264-B2A4-4205-ABB0-0DE84D4FEC65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l-GR"/>
        </a:p>
      </dgm:t>
    </dgm:pt>
    <dgm:pt modelId="{5413AC29-C73C-4CC1-A9FA-46545F6B7318}">
      <dgm:prSet phldrT="[Κείμενο]" phldr="1"/>
      <dgm:spPr/>
      <dgm:t>
        <a:bodyPr/>
        <a:lstStyle/>
        <a:p>
          <a:endParaRPr lang="el-GR"/>
        </a:p>
      </dgm:t>
    </dgm:pt>
    <dgm:pt modelId="{536DAF0D-9F26-4C64-B4A6-B913702DD0FE}" type="parTrans" cxnId="{3779D9E1-E293-43B2-A6B0-59E861C7B96F}">
      <dgm:prSet/>
      <dgm:spPr/>
      <dgm:t>
        <a:bodyPr/>
        <a:lstStyle/>
        <a:p>
          <a:endParaRPr lang="el-GR"/>
        </a:p>
      </dgm:t>
    </dgm:pt>
    <dgm:pt modelId="{BA0540B2-AB41-490D-BB08-C8A5F924463E}" type="sibTrans" cxnId="{3779D9E1-E293-43B2-A6B0-59E861C7B96F}">
      <dgm:prSet/>
      <dgm:spPr/>
      <dgm:t>
        <a:bodyPr/>
        <a:lstStyle/>
        <a:p>
          <a:endParaRPr lang="el-GR">
            <a:ln>
              <a:noFill/>
            </a:ln>
            <a:noFill/>
          </a:endParaRPr>
        </a:p>
      </dgm:t>
    </dgm:pt>
    <dgm:pt modelId="{7A4AB0E3-6AAF-4EA2-BA7B-F43E1FED63FF}">
      <dgm:prSet phldrT="[Κείμενο]" phldr="1"/>
      <dgm:spPr/>
      <dgm:t>
        <a:bodyPr/>
        <a:lstStyle/>
        <a:p>
          <a:endParaRPr lang="el-GR" dirty="0"/>
        </a:p>
      </dgm:t>
    </dgm:pt>
    <dgm:pt modelId="{4A125FA8-2A2B-430E-9EA3-1D4F150F7A16}" type="parTrans" cxnId="{AB993DAE-E075-4161-83AC-7C1C6AFDBAFC}">
      <dgm:prSet/>
      <dgm:spPr/>
      <dgm:t>
        <a:bodyPr/>
        <a:lstStyle/>
        <a:p>
          <a:endParaRPr lang="el-GR"/>
        </a:p>
      </dgm:t>
    </dgm:pt>
    <dgm:pt modelId="{E1D23BA7-902D-4659-8C22-03FBEC6821BF}" type="sibTrans" cxnId="{AB993DAE-E075-4161-83AC-7C1C6AFDBAFC}">
      <dgm:prSet/>
      <dgm:spPr/>
      <dgm:t>
        <a:bodyPr/>
        <a:lstStyle/>
        <a:p>
          <a:endParaRPr lang="el-GR"/>
        </a:p>
      </dgm:t>
    </dgm:pt>
    <dgm:pt modelId="{2640B369-F627-4B9C-AA10-BDBFD580F6AE}">
      <dgm:prSet phldrT="[Κείμενο]" phldr="1"/>
      <dgm:spPr/>
      <dgm:t>
        <a:bodyPr/>
        <a:lstStyle/>
        <a:p>
          <a:endParaRPr lang="el-GR" dirty="0"/>
        </a:p>
      </dgm:t>
    </dgm:pt>
    <dgm:pt modelId="{D4DE9A00-C1B1-43D0-9217-9D914A13BD98}" type="sibTrans" cxnId="{9CEAF680-357E-42E3-A2A3-CA926F30D422}">
      <dgm:prSet/>
      <dgm:spPr/>
      <dgm:t>
        <a:bodyPr/>
        <a:lstStyle/>
        <a:p>
          <a:endParaRPr lang="el-GR"/>
        </a:p>
      </dgm:t>
    </dgm:pt>
    <dgm:pt modelId="{91306B70-99A2-4089-A1C1-018776008AB7}" type="parTrans" cxnId="{9CEAF680-357E-42E3-A2A3-CA926F30D422}">
      <dgm:prSet/>
      <dgm:spPr/>
      <dgm:t>
        <a:bodyPr/>
        <a:lstStyle/>
        <a:p>
          <a:endParaRPr lang="el-GR"/>
        </a:p>
      </dgm:t>
    </dgm:pt>
    <dgm:pt modelId="{025B96D7-AFAD-4D10-B495-8DEB68204F00}">
      <dgm:prSet phldrT="[Κείμενο]"/>
      <dgm:spPr/>
      <dgm:t>
        <a:bodyPr/>
        <a:lstStyle/>
        <a:p>
          <a:endParaRPr lang="el-GR" dirty="0"/>
        </a:p>
      </dgm:t>
    </dgm:pt>
    <dgm:pt modelId="{66F25FD7-ED60-489C-BD7B-8D47C7E3FFCB}" type="parTrans" cxnId="{C34711DE-50D9-4B0C-993A-8D5B53537754}">
      <dgm:prSet/>
      <dgm:spPr/>
      <dgm:t>
        <a:bodyPr/>
        <a:lstStyle/>
        <a:p>
          <a:endParaRPr lang="el-GR"/>
        </a:p>
      </dgm:t>
    </dgm:pt>
    <dgm:pt modelId="{28DA960D-78D6-476E-BAB5-985A7F3F94BB}" type="sibTrans" cxnId="{C34711DE-50D9-4B0C-993A-8D5B53537754}">
      <dgm:prSet/>
      <dgm:spPr/>
      <dgm:t>
        <a:bodyPr/>
        <a:lstStyle/>
        <a:p>
          <a:endParaRPr lang="el-GR"/>
        </a:p>
      </dgm:t>
    </dgm:pt>
    <dgm:pt modelId="{BECF03A7-8D79-47D1-A4FC-C288CD94E06C}" type="pres">
      <dgm:prSet presAssocID="{00697B6E-8BE5-4BE4-8F34-30CE49C25EF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l-GR"/>
        </a:p>
      </dgm:t>
    </dgm:pt>
    <dgm:pt modelId="{BB4D46DA-7D5C-487E-8316-77BBFC493EB6}" type="pres">
      <dgm:prSet presAssocID="{00697B6E-8BE5-4BE4-8F34-30CE49C25EFC}" presName="Name1" presStyleCnt="0"/>
      <dgm:spPr/>
    </dgm:pt>
    <dgm:pt modelId="{9154EBE7-F05C-4223-9A25-D9545F4A5EF0}" type="pres">
      <dgm:prSet presAssocID="{05E48CCB-BC43-4A15-B095-8B7AE516A24A}" presName="picture_1" presStyleCnt="0"/>
      <dgm:spPr/>
    </dgm:pt>
    <dgm:pt modelId="{3D66F461-6140-4379-BC6E-E57619A7899E}" type="pres">
      <dgm:prSet presAssocID="{05E48CCB-BC43-4A15-B095-8B7AE516A24A}" presName="pictureRepeatNode" presStyleLbl="alignImgPlace1" presStyleIdx="0" presStyleCnt="5"/>
      <dgm:spPr/>
      <dgm:t>
        <a:bodyPr/>
        <a:lstStyle/>
        <a:p>
          <a:endParaRPr lang="el-GR"/>
        </a:p>
      </dgm:t>
    </dgm:pt>
    <dgm:pt modelId="{1F7E36FA-8AFF-44FF-A861-4C5958D0C0A3}" type="pres">
      <dgm:prSet presAssocID="{3593B7A0-B40A-4530-A73F-533D019DB854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944AD0-B8DE-4C59-9AE6-DEF3F213122B}" type="pres">
      <dgm:prSet presAssocID="{D4DE9A00-C1B1-43D0-9217-9D914A13BD98}" presName="picture_2" presStyleCnt="0"/>
      <dgm:spPr/>
    </dgm:pt>
    <dgm:pt modelId="{97066553-EFF0-473D-A25E-4A6746FD6017}" type="pres">
      <dgm:prSet presAssocID="{D4DE9A00-C1B1-43D0-9217-9D914A13BD98}" presName="pictureRepeatNode" presStyleLbl="alignImgPlace1" presStyleIdx="1" presStyleCnt="5"/>
      <dgm:spPr/>
      <dgm:t>
        <a:bodyPr/>
        <a:lstStyle/>
        <a:p>
          <a:endParaRPr lang="el-GR"/>
        </a:p>
      </dgm:t>
    </dgm:pt>
    <dgm:pt modelId="{EB31E659-ECF3-40AC-99E6-A0305C0CAFAC}" type="pres">
      <dgm:prSet presAssocID="{2640B369-F627-4B9C-AA10-BDBFD580F6AE}" presName="line_2" presStyleLbl="parChTrans1D1" presStyleIdx="0" presStyleCnt="4"/>
      <dgm:spPr/>
    </dgm:pt>
    <dgm:pt modelId="{9A98AB99-C1B9-40A2-8BDD-113025E25A8A}" type="pres">
      <dgm:prSet presAssocID="{2640B369-F627-4B9C-AA10-BDBFD580F6AE}" presName="textparent_2" presStyleLbl="node1" presStyleIdx="0" presStyleCnt="0"/>
      <dgm:spPr/>
    </dgm:pt>
    <dgm:pt modelId="{5B4C5822-48EA-49DE-A01A-33D1506E9522}" type="pres">
      <dgm:prSet presAssocID="{2640B369-F627-4B9C-AA10-BDBFD580F6AE}" presName="text_2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4EA6C7-36E4-4CD5-9377-27E78076C509}" type="pres">
      <dgm:prSet presAssocID="{BA0540B2-AB41-490D-BB08-C8A5F924463E}" presName="picture_3" presStyleCnt="0"/>
      <dgm:spPr/>
    </dgm:pt>
    <dgm:pt modelId="{66879F12-90D0-459F-87AD-C9AB35B2C544}" type="pres">
      <dgm:prSet presAssocID="{BA0540B2-AB41-490D-BB08-C8A5F924463E}" presName="pictureRepeatNode" presStyleLbl="alignImgPlace1" presStyleIdx="2" presStyleCnt="5"/>
      <dgm:spPr/>
      <dgm:t>
        <a:bodyPr/>
        <a:lstStyle/>
        <a:p>
          <a:endParaRPr lang="el-GR"/>
        </a:p>
      </dgm:t>
    </dgm:pt>
    <dgm:pt modelId="{FA3FB928-3FAA-4130-B625-523E292AA5EC}" type="pres">
      <dgm:prSet presAssocID="{5413AC29-C73C-4CC1-A9FA-46545F6B7318}" presName="line_3" presStyleLbl="parChTrans1D1" presStyleIdx="1" presStyleCnt="4"/>
      <dgm:spPr/>
    </dgm:pt>
    <dgm:pt modelId="{1FF27B27-E0BB-421F-9FCF-189D74214B8E}" type="pres">
      <dgm:prSet presAssocID="{5413AC29-C73C-4CC1-A9FA-46545F6B7318}" presName="textparent_3" presStyleLbl="node1" presStyleIdx="0" presStyleCnt="0"/>
      <dgm:spPr/>
    </dgm:pt>
    <dgm:pt modelId="{A80F72C3-8EDC-4CB5-AB5B-F038DA5EF844}" type="pres">
      <dgm:prSet presAssocID="{5413AC29-C73C-4CC1-A9FA-46545F6B7318}" presName="text_3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15380EB-4B5C-4BD4-8079-770961769C38}" type="pres">
      <dgm:prSet presAssocID="{E1D23BA7-902D-4659-8C22-03FBEC6821BF}" presName="picture_4" presStyleCnt="0"/>
      <dgm:spPr/>
    </dgm:pt>
    <dgm:pt modelId="{9E3312A1-BF4A-48BF-AB41-942BC47B80AF}" type="pres">
      <dgm:prSet presAssocID="{E1D23BA7-902D-4659-8C22-03FBEC6821BF}" presName="pictureRepeatNode" presStyleLbl="alignImgPlace1" presStyleIdx="3" presStyleCnt="5"/>
      <dgm:spPr/>
      <dgm:t>
        <a:bodyPr/>
        <a:lstStyle/>
        <a:p>
          <a:endParaRPr lang="el-GR"/>
        </a:p>
      </dgm:t>
    </dgm:pt>
    <dgm:pt modelId="{953AF256-B135-4554-BCA0-3E45665E6460}" type="pres">
      <dgm:prSet presAssocID="{7A4AB0E3-6AAF-4EA2-BA7B-F43E1FED63FF}" presName="line_4" presStyleLbl="parChTrans1D1" presStyleIdx="2" presStyleCnt="4"/>
      <dgm:spPr/>
    </dgm:pt>
    <dgm:pt modelId="{F4473509-96C6-47C8-B4AB-D8BDA1B6D2BD}" type="pres">
      <dgm:prSet presAssocID="{7A4AB0E3-6AAF-4EA2-BA7B-F43E1FED63FF}" presName="textparent_4" presStyleLbl="node1" presStyleIdx="0" presStyleCnt="0"/>
      <dgm:spPr/>
    </dgm:pt>
    <dgm:pt modelId="{D0680F65-0EFE-4D1D-A30F-F6DD48849EAF}" type="pres">
      <dgm:prSet presAssocID="{7A4AB0E3-6AAF-4EA2-BA7B-F43E1FED63FF}" presName="text_4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157C7E0-7DF7-4601-8AF1-0DE47171A1B2}" type="pres">
      <dgm:prSet presAssocID="{28DA960D-78D6-476E-BAB5-985A7F3F94BB}" presName="picture_5" presStyleCnt="0"/>
      <dgm:spPr/>
    </dgm:pt>
    <dgm:pt modelId="{D1D8F2EE-85D8-4FEE-B985-FE8D90DD1857}" type="pres">
      <dgm:prSet presAssocID="{28DA960D-78D6-476E-BAB5-985A7F3F94BB}" presName="pictureRepeatNode" presStyleLbl="alignImgPlace1" presStyleIdx="4" presStyleCnt="5"/>
      <dgm:spPr/>
      <dgm:t>
        <a:bodyPr/>
        <a:lstStyle/>
        <a:p>
          <a:endParaRPr lang="el-GR"/>
        </a:p>
      </dgm:t>
    </dgm:pt>
    <dgm:pt modelId="{9ADD6D33-41CE-4341-B06D-E3ABDF71C102}" type="pres">
      <dgm:prSet presAssocID="{025B96D7-AFAD-4D10-B495-8DEB68204F00}" presName="line_5" presStyleLbl="parChTrans1D1" presStyleIdx="3" presStyleCnt="4"/>
      <dgm:spPr/>
    </dgm:pt>
    <dgm:pt modelId="{A2499534-B051-47A7-A74E-31014CCE2ED6}" type="pres">
      <dgm:prSet presAssocID="{025B96D7-AFAD-4D10-B495-8DEB68204F00}" presName="textparent_5" presStyleLbl="node1" presStyleIdx="0" presStyleCnt="0"/>
      <dgm:spPr/>
    </dgm:pt>
    <dgm:pt modelId="{863E7ED0-C8F8-4BB1-BB66-A43523C05C3C}" type="pres">
      <dgm:prSet presAssocID="{025B96D7-AFAD-4D10-B495-8DEB68204F00}" presName="text_5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779D9E1-E293-43B2-A6B0-59E861C7B96F}" srcId="{00697B6E-8BE5-4BE4-8F34-30CE49C25EFC}" destId="{5413AC29-C73C-4CC1-A9FA-46545F6B7318}" srcOrd="2" destOrd="0" parTransId="{536DAF0D-9F26-4C64-B4A6-B913702DD0FE}" sibTransId="{BA0540B2-AB41-490D-BB08-C8A5F924463E}"/>
    <dgm:cxn modelId="{AB993DAE-E075-4161-83AC-7C1C6AFDBAFC}" srcId="{00697B6E-8BE5-4BE4-8F34-30CE49C25EFC}" destId="{7A4AB0E3-6AAF-4EA2-BA7B-F43E1FED63FF}" srcOrd="3" destOrd="0" parTransId="{4A125FA8-2A2B-430E-9EA3-1D4F150F7A16}" sibTransId="{E1D23BA7-902D-4659-8C22-03FBEC6821BF}"/>
    <dgm:cxn modelId="{A2B9A323-43CB-4E48-BDC9-8BF2746650E4}" type="presOf" srcId="{05E48CCB-BC43-4A15-B095-8B7AE516A24A}" destId="{3D66F461-6140-4379-BC6E-E57619A7899E}" srcOrd="0" destOrd="0" presId="urn:microsoft.com/office/officeart/2008/layout/CircularPictureCallout"/>
    <dgm:cxn modelId="{B0BAA0C1-1925-4C6C-AB21-0F44592660B5}" type="presOf" srcId="{2640B369-F627-4B9C-AA10-BDBFD580F6AE}" destId="{5B4C5822-48EA-49DE-A01A-33D1506E9522}" srcOrd="0" destOrd="0" presId="urn:microsoft.com/office/officeart/2008/layout/CircularPictureCallout"/>
    <dgm:cxn modelId="{DF0BEDB9-20B3-46D6-8877-2D950C8549F3}" type="presOf" srcId="{BA0540B2-AB41-490D-BB08-C8A5F924463E}" destId="{66879F12-90D0-459F-87AD-C9AB35B2C544}" srcOrd="0" destOrd="0" presId="urn:microsoft.com/office/officeart/2008/layout/CircularPictureCallout"/>
    <dgm:cxn modelId="{5F900E40-3ED3-481B-9DFF-38D28BE0109B}" type="presOf" srcId="{7A4AB0E3-6AAF-4EA2-BA7B-F43E1FED63FF}" destId="{D0680F65-0EFE-4D1D-A30F-F6DD48849EAF}" srcOrd="0" destOrd="0" presId="urn:microsoft.com/office/officeart/2008/layout/CircularPictureCallout"/>
    <dgm:cxn modelId="{7C49B000-1F21-49EA-ADF5-F988735A1A05}" type="presOf" srcId="{025B96D7-AFAD-4D10-B495-8DEB68204F00}" destId="{863E7ED0-C8F8-4BB1-BB66-A43523C05C3C}" srcOrd="0" destOrd="0" presId="urn:microsoft.com/office/officeart/2008/layout/CircularPictureCallout"/>
    <dgm:cxn modelId="{2310771C-EAA7-4AB6-B40C-6677E253C6F0}" type="presOf" srcId="{3593B7A0-B40A-4530-A73F-533D019DB854}" destId="{1F7E36FA-8AFF-44FF-A861-4C5958D0C0A3}" srcOrd="0" destOrd="0" presId="urn:microsoft.com/office/officeart/2008/layout/CircularPictureCallout"/>
    <dgm:cxn modelId="{3AF2B2FC-7C5B-4E9D-A67E-C8BE3E7AA252}" type="presOf" srcId="{00697B6E-8BE5-4BE4-8F34-30CE49C25EFC}" destId="{BECF03A7-8D79-47D1-A4FC-C288CD94E06C}" srcOrd="0" destOrd="0" presId="urn:microsoft.com/office/officeart/2008/layout/CircularPictureCallout"/>
    <dgm:cxn modelId="{31D5C3B2-73AE-4961-99B5-395F32D9A13C}" type="presOf" srcId="{E1D23BA7-902D-4659-8C22-03FBEC6821BF}" destId="{9E3312A1-BF4A-48BF-AB41-942BC47B80AF}" srcOrd="0" destOrd="0" presId="urn:microsoft.com/office/officeart/2008/layout/CircularPictureCallout"/>
    <dgm:cxn modelId="{8BF0D6C3-252A-4EA4-A9CB-222CA3140C6F}" type="presOf" srcId="{D4DE9A00-C1B1-43D0-9217-9D914A13BD98}" destId="{97066553-EFF0-473D-A25E-4A6746FD6017}" srcOrd="0" destOrd="0" presId="urn:microsoft.com/office/officeart/2008/layout/CircularPictureCallout"/>
    <dgm:cxn modelId="{264F45D9-0A95-4FED-9EBB-4FA73C58B450}" type="presOf" srcId="{5413AC29-C73C-4CC1-A9FA-46545F6B7318}" destId="{A80F72C3-8EDC-4CB5-AB5B-F038DA5EF844}" srcOrd="0" destOrd="0" presId="urn:microsoft.com/office/officeart/2008/layout/CircularPictureCallout"/>
    <dgm:cxn modelId="{50DE9264-B2A4-4205-ABB0-0DE84D4FEC65}" srcId="{00697B6E-8BE5-4BE4-8F34-30CE49C25EFC}" destId="{3593B7A0-B40A-4530-A73F-533D019DB854}" srcOrd="0" destOrd="0" parTransId="{E6538AA3-A558-469A-9F58-DA412F883B85}" sibTransId="{05E48CCB-BC43-4A15-B095-8B7AE516A24A}"/>
    <dgm:cxn modelId="{9CEAF680-357E-42E3-A2A3-CA926F30D422}" srcId="{00697B6E-8BE5-4BE4-8F34-30CE49C25EFC}" destId="{2640B369-F627-4B9C-AA10-BDBFD580F6AE}" srcOrd="1" destOrd="0" parTransId="{91306B70-99A2-4089-A1C1-018776008AB7}" sibTransId="{D4DE9A00-C1B1-43D0-9217-9D914A13BD98}"/>
    <dgm:cxn modelId="{C34711DE-50D9-4B0C-993A-8D5B53537754}" srcId="{00697B6E-8BE5-4BE4-8F34-30CE49C25EFC}" destId="{025B96D7-AFAD-4D10-B495-8DEB68204F00}" srcOrd="4" destOrd="0" parTransId="{66F25FD7-ED60-489C-BD7B-8D47C7E3FFCB}" sibTransId="{28DA960D-78D6-476E-BAB5-985A7F3F94BB}"/>
    <dgm:cxn modelId="{8D82EE1E-5A56-4257-8615-73772B447B5C}" type="presOf" srcId="{28DA960D-78D6-476E-BAB5-985A7F3F94BB}" destId="{D1D8F2EE-85D8-4FEE-B985-FE8D90DD1857}" srcOrd="0" destOrd="0" presId="urn:microsoft.com/office/officeart/2008/layout/CircularPictureCallout"/>
    <dgm:cxn modelId="{C5D883EA-4775-45C8-AF3F-1C4E64F45002}" type="presParOf" srcId="{BECF03A7-8D79-47D1-A4FC-C288CD94E06C}" destId="{BB4D46DA-7D5C-487E-8316-77BBFC493EB6}" srcOrd="0" destOrd="0" presId="urn:microsoft.com/office/officeart/2008/layout/CircularPictureCallout"/>
    <dgm:cxn modelId="{9FCAFCDE-E540-4D30-BA75-73C6190D5B7C}" type="presParOf" srcId="{BB4D46DA-7D5C-487E-8316-77BBFC493EB6}" destId="{9154EBE7-F05C-4223-9A25-D9545F4A5EF0}" srcOrd="0" destOrd="0" presId="urn:microsoft.com/office/officeart/2008/layout/CircularPictureCallout"/>
    <dgm:cxn modelId="{3695CDD6-8F29-40BB-95F4-5A469ABB09AE}" type="presParOf" srcId="{9154EBE7-F05C-4223-9A25-D9545F4A5EF0}" destId="{3D66F461-6140-4379-BC6E-E57619A7899E}" srcOrd="0" destOrd="0" presId="urn:microsoft.com/office/officeart/2008/layout/CircularPictureCallout"/>
    <dgm:cxn modelId="{3C7C8915-28D2-450E-926C-87C55473F642}" type="presParOf" srcId="{BB4D46DA-7D5C-487E-8316-77BBFC493EB6}" destId="{1F7E36FA-8AFF-44FF-A861-4C5958D0C0A3}" srcOrd="1" destOrd="0" presId="urn:microsoft.com/office/officeart/2008/layout/CircularPictureCallout"/>
    <dgm:cxn modelId="{763CCA43-8375-47D4-83CC-740F47957580}" type="presParOf" srcId="{BB4D46DA-7D5C-487E-8316-77BBFC493EB6}" destId="{2D944AD0-B8DE-4C59-9AE6-DEF3F213122B}" srcOrd="2" destOrd="0" presId="urn:microsoft.com/office/officeart/2008/layout/CircularPictureCallout"/>
    <dgm:cxn modelId="{047BBEF0-3848-41F3-B753-7EFBFAD2D2D7}" type="presParOf" srcId="{2D944AD0-B8DE-4C59-9AE6-DEF3F213122B}" destId="{97066553-EFF0-473D-A25E-4A6746FD6017}" srcOrd="0" destOrd="0" presId="urn:microsoft.com/office/officeart/2008/layout/CircularPictureCallout"/>
    <dgm:cxn modelId="{2C5A182E-632D-44B4-8967-5A2923740AD6}" type="presParOf" srcId="{BB4D46DA-7D5C-487E-8316-77BBFC493EB6}" destId="{EB31E659-ECF3-40AC-99E6-A0305C0CAFAC}" srcOrd="3" destOrd="0" presId="urn:microsoft.com/office/officeart/2008/layout/CircularPictureCallout"/>
    <dgm:cxn modelId="{689A62C5-0EF3-4F22-AE2B-5BED8C512427}" type="presParOf" srcId="{BB4D46DA-7D5C-487E-8316-77BBFC493EB6}" destId="{9A98AB99-C1B9-40A2-8BDD-113025E25A8A}" srcOrd="4" destOrd="0" presId="urn:microsoft.com/office/officeart/2008/layout/CircularPictureCallout"/>
    <dgm:cxn modelId="{5C83F345-9696-4CFA-87B8-0E557F608EF8}" type="presParOf" srcId="{9A98AB99-C1B9-40A2-8BDD-113025E25A8A}" destId="{5B4C5822-48EA-49DE-A01A-33D1506E9522}" srcOrd="0" destOrd="0" presId="urn:microsoft.com/office/officeart/2008/layout/CircularPictureCallout"/>
    <dgm:cxn modelId="{5F375603-2084-4373-AAFB-AF34E97A7050}" type="presParOf" srcId="{BB4D46DA-7D5C-487E-8316-77BBFC493EB6}" destId="{C04EA6C7-36E4-4CD5-9377-27E78076C509}" srcOrd="5" destOrd="0" presId="urn:microsoft.com/office/officeart/2008/layout/CircularPictureCallout"/>
    <dgm:cxn modelId="{5ED498E0-C809-4971-8CFC-EA0E083FB92B}" type="presParOf" srcId="{C04EA6C7-36E4-4CD5-9377-27E78076C509}" destId="{66879F12-90D0-459F-87AD-C9AB35B2C544}" srcOrd="0" destOrd="0" presId="urn:microsoft.com/office/officeart/2008/layout/CircularPictureCallout"/>
    <dgm:cxn modelId="{C3AB8E79-32C0-46AC-B128-F3B68BEBB4E0}" type="presParOf" srcId="{BB4D46DA-7D5C-487E-8316-77BBFC493EB6}" destId="{FA3FB928-3FAA-4130-B625-523E292AA5EC}" srcOrd="6" destOrd="0" presId="urn:microsoft.com/office/officeart/2008/layout/CircularPictureCallout"/>
    <dgm:cxn modelId="{4480144D-D5E9-4941-866A-7E61BEF3B2A6}" type="presParOf" srcId="{BB4D46DA-7D5C-487E-8316-77BBFC493EB6}" destId="{1FF27B27-E0BB-421F-9FCF-189D74214B8E}" srcOrd="7" destOrd="0" presId="urn:microsoft.com/office/officeart/2008/layout/CircularPictureCallout"/>
    <dgm:cxn modelId="{35836B81-363B-4B68-9B0A-904F9D0F37A9}" type="presParOf" srcId="{1FF27B27-E0BB-421F-9FCF-189D74214B8E}" destId="{A80F72C3-8EDC-4CB5-AB5B-F038DA5EF844}" srcOrd="0" destOrd="0" presId="urn:microsoft.com/office/officeart/2008/layout/CircularPictureCallout"/>
    <dgm:cxn modelId="{F55C1A68-2753-4BC8-9284-75DE07733C2F}" type="presParOf" srcId="{BB4D46DA-7D5C-487E-8316-77BBFC493EB6}" destId="{115380EB-4B5C-4BD4-8079-770961769C38}" srcOrd="8" destOrd="0" presId="urn:microsoft.com/office/officeart/2008/layout/CircularPictureCallout"/>
    <dgm:cxn modelId="{9806AD0F-17C7-4EFD-B910-BBDF605D6593}" type="presParOf" srcId="{115380EB-4B5C-4BD4-8079-770961769C38}" destId="{9E3312A1-BF4A-48BF-AB41-942BC47B80AF}" srcOrd="0" destOrd="0" presId="urn:microsoft.com/office/officeart/2008/layout/CircularPictureCallout"/>
    <dgm:cxn modelId="{5BB49D93-1091-4CC7-905A-85A163BB2AC7}" type="presParOf" srcId="{BB4D46DA-7D5C-487E-8316-77BBFC493EB6}" destId="{953AF256-B135-4554-BCA0-3E45665E6460}" srcOrd="9" destOrd="0" presId="urn:microsoft.com/office/officeart/2008/layout/CircularPictureCallout"/>
    <dgm:cxn modelId="{50AEEA28-9C6C-41F0-BB9C-DE7A8B1AA37F}" type="presParOf" srcId="{BB4D46DA-7D5C-487E-8316-77BBFC493EB6}" destId="{F4473509-96C6-47C8-B4AB-D8BDA1B6D2BD}" srcOrd="10" destOrd="0" presId="urn:microsoft.com/office/officeart/2008/layout/CircularPictureCallout"/>
    <dgm:cxn modelId="{09265009-C4CA-47F6-BACE-CD3794DAFDB5}" type="presParOf" srcId="{F4473509-96C6-47C8-B4AB-D8BDA1B6D2BD}" destId="{D0680F65-0EFE-4D1D-A30F-F6DD48849EAF}" srcOrd="0" destOrd="0" presId="urn:microsoft.com/office/officeart/2008/layout/CircularPictureCallout"/>
    <dgm:cxn modelId="{896F9A41-9BB5-4309-8406-9DE6FB8B2905}" type="presParOf" srcId="{BB4D46DA-7D5C-487E-8316-77BBFC493EB6}" destId="{C157C7E0-7DF7-4601-8AF1-0DE47171A1B2}" srcOrd="11" destOrd="0" presId="urn:microsoft.com/office/officeart/2008/layout/CircularPictureCallout"/>
    <dgm:cxn modelId="{4C60E663-6742-438C-B29C-FA5665F6C79F}" type="presParOf" srcId="{C157C7E0-7DF7-4601-8AF1-0DE47171A1B2}" destId="{D1D8F2EE-85D8-4FEE-B985-FE8D90DD1857}" srcOrd="0" destOrd="0" presId="urn:microsoft.com/office/officeart/2008/layout/CircularPictureCallout"/>
    <dgm:cxn modelId="{B8EBB690-AF52-4C25-9E37-AEED1915B71F}" type="presParOf" srcId="{BB4D46DA-7D5C-487E-8316-77BBFC493EB6}" destId="{9ADD6D33-41CE-4341-B06D-E3ABDF71C102}" srcOrd="12" destOrd="0" presId="urn:microsoft.com/office/officeart/2008/layout/CircularPictureCallout"/>
    <dgm:cxn modelId="{617EA51B-4997-4DD2-922F-E7270AF5D47A}" type="presParOf" srcId="{BB4D46DA-7D5C-487E-8316-77BBFC493EB6}" destId="{A2499534-B051-47A7-A74E-31014CCE2ED6}" srcOrd="13" destOrd="0" presId="urn:microsoft.com/office/officeart/2008/layout/CircularPictureCallout"/>
    <dgm:cxn modelId="{B4EBC519-8036-403A-B144-A1C27CB6E1FC}" type="presParOf" srcId="{A2499534-B051-47A7-A74E-31014CCE2ED6}" destId="{863E7ED0-C8F8-4BB1-BB66-A43523C05C3C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6E4F5C-7294-43EF-8E49-8630B5267BDD}">
      <dsp:nvSpPr>
        <dsp:cNvPr id="0" name=""/>
        <dsp:cNvSpPr/>
      </dsp:nvSpPr>
      <dsp:spPr>
        <a:xfrm rot="5400000">
          <a:off x="2618761" y="-1131761"/>
          <a:ext cx="761740" cy="3220053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Λιανικό εμπόριο ηλεκτρονικών υπολογιστών, περιφερειακών μονάδων υπολογιστών και λογισμικού σε εξειδικευμένα καταστήματα.   </a:t>
          </a:r>
          <a:endParaRPr lang="el-GR" sz="1200" kern="1200" dirty="0"/>
        </a:p>
      </dsp:txBody>
      <dsp:txXfrm rot="5400000">
        <a:off x="2618761" y="-1131761"/>
        <a:ext cx="761740" cy="3220053"/>
      </dsp:txXfrm>
    </dsp:sp>
    <dsp:sp modelId="{F7BCAFB5-272E-4CFF-BC74-008CCBBC1973}">
      <dsp:nvSpPr>
        <dsp:cNvPr id="0" name=""/>
        <dsp:cNvSpPr/>
      </dsp:nvSpPr>
      <dsp:spPr>
        <a:xfrm>
          <a:off x="421675" y="2177"/>
          <a:ext cx="967929" cy="952175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47</a:t>
          </a:r>
          <a:r>
            <a:rPr lang="en-US" sz="1800" b="1" kern="1200" dirty="0" smtClean="0"/>
            <a:t>.41</a:t>
          </a:r>
          <a:endParaRPr lang="el-GR" sz="1800" b="1" kern="1200" dirty="0"/>
        </a:p>
      </dsp:txBody>
      <dsp:txXfrm>
        <a:off x="421675" y="2177"/>
        <a:ext cx="967929" cy="952175"/>
      </dsp:txXfrm>
    </dsp:sp>
    <dsp:sp modelId="{5581B4B3-E3F3-49A9-A510-0A218BF9A818}">
      <dsp:nvSpPr>
        <dsp:cNvPr id="0" name=""/>
        <dsp:cNvSpPr/>
      </dsp:nvSpPr>
      <dsp:spPr>
        <a:xfrm rot="5400000">
          <a:off x="2618761" y="-131977"/>
          <a:ext cx="761740" cy="3220053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Λιανικό εμπόριο τηλεπικοινωνιακού εξοπλισμού σε εξειδικευμένα καταστήματα.    </a:t>
          </a:r>
          <a:endParaRPr lang="el-GR" sz="1300" kern="1200" dirty="0"/>
        </a:p>
      </dsp:txBody>
      <dsp:txXfrm rot="5400000">
        <a:off x="2618761" y="-131977"/>
        <a:ext cx="761740" cy="3220053"/>
      </dsp:txXfrm>
    </dsp:sp>
    <dsp:sp modelId="{90E59199-AC09-47FB-B908-4AE74074637A}">
      <dsp:nvSpPr>
        <dsp:cNvPr id="0" name=""/>
        <dsp:cNvSpPr/>
      </dsp:nvSpPr>
      <dsp:spPr>
        <a:xfrm>
          <a:off x="421675" y="1001961"/>
          <a:ext cx="967929" cy="952175"/>
        </a:xfrm>
        <a:prstGeom prst="roundRect">
          <a:avLst/>
        </a:prstGeom>
        <a:solidFill>
          <a:schemeClr val="accent6">
            <a:shade val="50000"/>
            <a:hueOff val="108066"/>
            <a:satOff val="-2033"/>
            <a:lumOff val="16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47.42</a:t>
          </a:r>
          <a:endParaRPr lang="el-GR" sz="1800" b="1" kern="1200" dirty="0"/>
        </a:p>
      </dsp:txBody>
      <dsp:txXfrm>
        <a:off x="421675" y="1001961"/>
        <a:ext cx="967929" cy="952175"/>
      </dsp:txXfrm>
    </dsp:sp>
    <dsp:sp modelId="{6AB5CF63-D983-4AE6-B8F8-A2B714E23E61}">
      <dsp:nvSpPr>
        <dsp:cNvPr id="0" name=""/>
        <dsp:cNvSpPr/>
      </dsp:nvSpPr>
      <dsp:spPr>
        <a:xfrm rot="5400000">
          <a:off x="2618761" y="867806"/>
          <a:ext cx="761740" cy="3220053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Λιανικό εμπόριο βιβλίων σε εξειδικευμένα καταστήματα. </a:t>
          </a:r>
          <a:endParaRPr lang="el-GR" sz="1400" kern="1200" dirty="0"/>
        </a:p>
      </dsp:txBody>
      <dsp:txXfrm rot="5400000">
        <a:off x="2618761" y="867806"/>
        <a:ext cx="761740" cy="3220053"/>
      </dsp:txXfrm>
    </dsp:sp>
    <dsp:sp modelId="{36BB62F8-A095-4AC5-8FF6-91FE189FC3E4}">
      <dsp:nvSpPr>
        <dsp:cNvPr id="0" name=""/>
        <dsp:cNvSpPr/>
      </dsp:nvSpPr>
      <dsp:spPr>
        <a:xfrm>
          <a:off x="421675" y="2001745"/>
          <a:ext cx="967929" cy="952175"/>
        </a:xfrm>
        <a:prstGeom prst="roundRect">
          <a:avLst/>
        </a:prstGeom>
        <a:solidFill>
          <a:schemeClr val="accent6">
            <a:shade val="50000"/>
            <a:hueOff val="216132"/>
            <a:satOff val="-4066"/>
            <a:lumOff val="32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47.61</a:t>
          </a:r>
          <a:endParaRPr lang="el-GR" sz="1800" b="1" kern="1200" dirty="0"/>
        </a:p>
      </dsp:txBody>
      <dsp:txXfrm>
        <a:off x="421675" y="2001745"/>
        <a:ext cx="967929" cy="952175"/>
      </dsp:txXfrm>
    </dsp:sp>
    <dsp:sp modelId="{CBE32C0C-E92B-494A-A2FD-D87CB2E21716}">
      <dsp:nvSpPr>
        <dsp:cNvPr id="0" name=""/>
        <dsp:cNvSpPr/>
      </dsp:nvSpPr>
      <dsp:spPr>
        <a:xfrm rot="5400000">
          <a:off x="2618761" y="1867590"/>
          <a:ext cx="761740" cy="3220053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b="0" i="0" u="none" kern="1200" dirty="0" smtClean="0"/>
            <a:t>Λιανικό εμπόριο εφημερίδων και γραφικής ύλης σε εξειδικευμένα καταστήματα.                                                                                                                                                                                       </a:t>
          </a:r>
          <a:endParaRPr lang="el-GR" sz="1300" kern="1200" dirty="0"/>
        </a:p>
      </dsp:txBody>
      <dsp:txXfrm rot="5400000">
        <a:off x="2618761" y="1867590"/>
        <a:ext cx="761740" cy="3220053"/>
      </dsp:txXfrm>
    </dsp:sp>
    <dsp:sp modelId="{AB45951D-CE64-478F-85F9-C0D3982F86A4}">
      <dsp:nvSpPr>
        <dsp:cNvPr id="0" name=""/>
        <dsp:cNvSpPr/>
      </dsp:nvSpPr>
      <dsp:spPr>
        <a:xfrm>
          <a:off x="421675" y="3001529"/>
          <a:ext cx="967929" cy="952175"/>
        </a:xfrm>
        <a:prstGeom prst="roundRect">
          <a:avLst/>
        </a:prstGeom>
        <a:solidFill>
          <a:schemeClr val="accent6">
            <a:shade val="50000"/>
            <a:hueOff val="216132"/>
            <a:satOff val="-4066"/>
            <a:lumOff val="32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47.62</a:t>
          </a:r>
          <a:endParaRPr lang="el-GR" sz="1800" b="1" kern="1200" dirty="0"/>
        </a:p>
      </dsp:txBody>
      <dsp:txXfrm>
        <a:off x="421675" y="3001529"/>
        <a:ext cx="967929" cy="952175"/>
      </dsp:txXfrm>
    </dsp:sp>
    <dsp:sp modelId="{F17863A7-91E1-4C8A-A71A-EC5BB1136A30}">
      <dsp:nvSpPr>
        <dsp:cNvPr id="0" name=""/>
        <dsp:cNvSpPr/>
      </dsp:nvSpPr>
      <dsp:spPr>
        <a:xfrm rot="5400000">
          <a:off x="2618761" y="2867374"/>
          <a:ext cx="761740" cy="3220053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Λιανικό εμπόριο αθλητικού εξοπλισμού σε εξειδικευμένα καταστήματα.     </a:t>
          </a:r>
        </a:p>
      </dsp:txBody>
      <dsp:txXfrm rot="5400000">
        <a:off x="2618761" y="2867374"/>
        <a:ext cx="761740" cy="3220053"/>
      </dsp:txXfrm>
    </dsp:sp>
    <dsp:sp modelId="{DEBD63F7-882F-4890-B7D8-9DAB72F7F215}">
      <dsp:nvSpPr>
        <dsp:cNvPr id="0" name=""/>
        <dsp:cNvSpPr/>
      </dsp:nvSpPr>
      <dsp:spPr>
        <a:xfrm>
          <a:off x="421675" y="4001313"/>
          <a:ext cx="967929" cy="952175"/>
        </a:xfrm>
        <a:prstGeom prst="roundRect">
          <a:avLst/>
        </a:prstGeom>
        <a:solidFill>
          <a:schemeClr val="accent6">
            <a:shade val="50000"/>
            <a:hueOff val="108066"/>
            <a:satOff val="-2033"/>
            <a:lumOff val="16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47.64</a:t>
          </a:r>
          <a:endParaRPr lang="el-GR" sz="1800" b="1" kern="1200" dirty="0"/>
        </a:p>
      </dsp:txBody>
      <dsp:txXfrm>
        <a:off x="421675" y="4001313"/>
        <a:ext cx="967929" cy="9521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6E4F5C-7294-43EF-8E49-8630B5267BDD}">
      <dsp:nvSpPr>
        <dsp:cNvPr id="0" name=""/>
        <dsp:cNvSpPr/>
      </dsp:nvSpPr>
      <dsp:spPr>
        <a:xfrm rot="5400000">
          <a:off x="2660640" y="-1153974"/>
          <a:ext cx="762478" cy="326540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Λιανικό εμπόριο </a:t>
          </a:r>
          <a:r>
            <a:rPr lang="el-GR" sz="1300" kern="1200" dirty="0" err="1" smtClean="0"/>
            <a:t>ανθέων</a:t>
          </a:r>
          <a:r>
            <a:rPr lang="el-GR" sz="1300" kern="1200" dirty="0" smtClean="0"/>
            <a:t>.</a:t>
          </a:r>
          <a:endParaRPr lang="el-GR" sz="1300" kern="1200" dirty="0"/>
        </a:p>
      </dsp:txBody>
      <dsp:txXfrm rot="5400000">
        <a:off x="2660640" y="-1153974"/>
        <a:ext cx="762478" cy="3265406"/>
      </dsp:txXfrm>
    </dsp:sp>
    <dsp:sp modelId="{F7BCAFB5-272E-4CFF-BC74-008CCBBC1973}">
      <dsp:nvSpPr>
        <dsp:cNvPr id="0" name=""/>
        <dsp:cNvSpPr/>
      </dsp:nvSpPr>
      <dsp:spPr>
        <a:xfrm>
          <a:off x="427614" y="2179"/>
          <a:ext cx="981562" cy="953097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47</a:t>
          </a:r>
          <a:r>
            <a:rPr lang="en-US" sz="1800" b="1" kern="1200" dirty="0" smtClean="0"/>
            <a:t>.</a:t>
          </a:r>
          <a:r>
            <a:rPr lang="el-GR" sz="1800" b="1" kern="1200" dirty="0" smtClean="0"/>
            <a:t>76</a:t>
          </a:r>
          <a:endParaRPr lang="el-GR" sz="1800" b="1" kern="1200" dirty="0"/>
        </a:p>
      </dsp:txBody>
      <dsp:txXfrm>
        <a:off x="427614" y="2179"/>
        <a:ext cx="981562" cy="953097"/>
      </dsp:txXfrm>
    </dsp:sp>
    <dsp:sp modelId="{5581B4B3-E3F3-49A9-A510-0A218BF9A818}">
      <dsp:nvSpPr>
        <dsp:cNvPr id="0" name=""/>
        <dsp:cNvSpPr/>
      </dsp:nvSpPr>
      <dsp:spPr>
        <a:xfrm rot="5400000">
          <a:off x="2660640" y="-153221"/>
          <a:ext cx="762478" cy="326540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Υπηρεσίες τεχνικού ελέγχου οχημάτων.</a:t>
          </a:r>
          <a:endParaRPr lang="el-GR" sz="1300" kern="1200" dirty="0"/>
        </a:p>
      </dsp:txBody>
      <dsp:txXfrm rot="5400000">
        <a:off x="2660640" y="-153221"/>
        <a:ext cx="762478" cy="3265406"/>
      </dsp:txXfrm>
    </dsp:sp>
    <dsp:sp modelId="{90E59199-AC09-47FB-B908-4AE74074637A}">
      <dsp:nvSpPr>
        <dsp:cNvPr id="0" name=""/>
        <dsp:cNvSpPr/>
      </dsp:nvSpPr>
      <dsp:spPr>
        <a:xfrm>
          <a:off x="427614" y="1002932"/>
          <a:ext cx="981562" cy="953097"/>
        </a:xfrm>
        <a:prstGeom prst="roundRect">
          <a:avLst/>
        </a:prstGeom>
        <a:solidFill>
          <a:schemeClr val="accent6">
            <a:shade val="50000"/>
            <a:hueOff val="108066"/>
            <a:satOff val="-2033"/>
            <a:lumOff val="16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71.20</a:t>
          </a:r>
          <a:endParaRPr lang="el-GR" sz="1800" b="1" kern="1200" dirty="0"/>
        </a:p>
      </dsp:txBody>
      <dsp:txXfrm>
        <a:off x="427614" y="1002932"/>
        <a:ext cx="981562" cy="953097"/>
      </dsp:txXfrm>
    </dsp:sp>
    <dsp:sp modelId="{6AB5CF63-D983-4AE6-B8F8-A2B714E23E61}">
      <dsp:nvSpPr>
        <dsp:cNvPr id="0" name=""/>
        <dsp:cNvSpPr/>
      </dsp:nvSpPr>
      <dsp:spPr>
        <a:xfrm rot="5400000">
          <a:off x="2660640" y="847531"/>
          <a:ext cx="762478" cy="326540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Δραστηριότητες κομμωτηρίων, κουρείων και κέντρων αισθητικής.</a:t>
          </a:r>
          <a:endParaRPr lang="el-GR" sz="1300" kern="1200" dirty="0"/>
        </a:p>
      </dsp:txBody>
      <dsp:txXfrm rot="5400000">
        <a:off x="2660640" y="847531"/>
        <a:ext cx="762478" cy="3265406"/>
      </dsp:txXfrm>
    </dsp:sp>
    <dsp:sp modelId="{36BB62F8-A095-4AC5-8FF6-91FE189FC3E4}">
      <dsp:nvSpPr>
        <dsp:cNvPr id="0" name=""/>
        <dsp:cNvSpPr/>
      </dsp:nvSpPr>
      <dsp:spPr>
        <a:xfrm>
          <a:off x="427614" y="2003685"/>
          <a:ext cx="981562" cy="953097"/>
        </a:xfrm>
        <a:prstGeom prst="roundRect">
          <a:avLst/>
        </a:prstGeom>
        <a:solidFill>
          <a:schemeClr val="accent6">
            <a:shade val="50000"/>
            <a:hueOff val="216132"/>
            <a:satOff val="-4066"/>
            <a:lumOff val="32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96.02</a:t>
          </a:r>
          <a:endParaRPr lang="el-GR" sz="1800" b="1" kern="1200" dirty="0"/>
        </a:p>
      </dsp:txBody>
      <dsp:txXfrm>
        <a:off x="427614" y="2003685"/>
        <a:ext cx="981562" cy="953097"/>
      </dsp:txXfrm>
    </dsp:sp>
    <dsp:sp modelId="{CBE32C0C-E92B-494A-A2FD-D87CB2E21716}">
      <dsp:nvSpPr>
        <dsp:cNvPr id="0" name=""/>
        <dsp:cNvSpPr/>
      </dsp:nvSpPr>
      <dsp:spPr>
        <a:xfrm rot="5400000">
          <a:off x="2660640" y="1848284"/>
          <a:ext cx="762478" cy="326540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Υπηρεσίες γυαλίσματος υποδημάτων.</a:t>
          </a:r>
          <a:endParaRPr lang="el-GR" sz="1300" kern="1200" dirty="0"/>
        </a:p>
      </dsp:txBody>
      <dsp:txXfrm rot="5400000">
        <a:off x="2660640" y="1848284"/>
        <a:ext cx="762478" cy="3265406"/>
      </dsp:txXfrm>
    </dsp:sp>
    <dsp:sp modelId="{AB45951D-CE64-478F-85F9-C0D3982F86A4}">
      <dsp:nvSpPr>
        <dsp:cNvPr id="0" name=""/>
        <dsp:cNvSpPr/>
      </dsp:nvSpPr>
      <dsp:spPr>
        <a:xfrm>
          <a:off x="427614" y="3004438"/>
          <a:ext cx="981562" cy="953097"/>
        </a:xfrm>
        <a:prstGeom prst="roundRect">
          <a:avLst/>
        </a:prstGeom>
        <a:solidFill>
          <a:schemeClr val="accent6">
            <a:shade val="50000"/>
            <a:hueOff val="216132"/>
            <a:satOff val="-4066"/>
            <a:lumOff val="32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(96.09. 19.08)</a:t>
          </a:r>
          <a:endParaRPr lang="el-GR" sz="1600" b="1" kern="1200" dirty="0"/>
        </a:p>
      </dsp:txBody>
      <dsp:txXfrm>
        <a:off x="427614" y="3004438"/>
        <a:ext cx="981562" cy="953097"/>
      </dsp:txXfrm>
    </dsp:sp>
    <dsp:sp modelId="{F17863A7-91E1-4C8A-A71A-EC5BB1136A30}">
      <dsp:nvSpPr>
        <dsp:cNvPr id="0" name=""/>
        <dsp:cNvSpPr/>
      </dsp:nvSpPr>
      <dsp:spPr>
        <a:xfrm rot="5400000">
          <a:off x="2660640" y="2849037"/>
          <a:ext cx="762478" cy="326540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300" kern="1200" dirty="0" smtClean="0"/>
            <a:t>Καταστήματα οπτικών και πώλησης ακουστικών βαρηκοΐας. </a:t>
          </a:r>
        </a:p>
      </dsp:txBody>
      <dsp:txXfrm rot="5400000">
        <a:off x="2660640" y="2849037"/>
        <a:ext cx="762478" cy="3265406"/>
      </dsp:txXfrm>
    </dsp:sp>
    <dsp:sp modelId="{DEBD63F7-882F-4890-B7D8-9DAB72F7F215}">
      <dsp:nvSpPr>
        <dsp:cNvPr id="0" name=""/>
        <dsp:cNvSpPr/>
      </dsp:nvSpPr>
      <dsp:spPr>
        <a:xfrm>
          <a:off x="427614" y="4005191"/>
          <a:ext cx="981562" cy="953097"/>
        </a:xfrm>
        <a:prstGeom prst="roundRect">
          <a:avLst/>
        </a:prstGeom>
        <a:solidFill>
          <a:schemeClr val="accent6">
            <a:shade val="50000"/>
            <a:hueOff val="108066"/>
            <a:satOff val="-2033"/>
            <a:lumOff val="16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0" kern="1200" dirty="0" smtClean="0"/>
            <a:t>√</a:t>
          </a:r>
          <a:endParaRPr lang="el-GR" sz="2000" b="0" kern="1200" dirty="0"/>
        </a:p>
      </dsp:txBody>
      <dsp:txXfrm>
        <a:off x="427614" y="4005191"/>
        <a:ext cx="981562" cy="95309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A11AB7-3951-432A-B2BD-2550086C5005}">
      <dsp:nvSpPr>
        <dsp:cNvPr id="0" name=""/>
        <dsp:cNvSpPr/>
      </dsp:nvSpPr>
      <dsp:spPr>
        <a:xfrm>
          <a:off x="994279" y="2336"/>
          <a:ext cx="4190373" cy="380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accent1">
                  <a:lumMod val="75000"/>
                </a:schemeClr>
              </a:solidFill>
            </a:rPr>
            <a:t>1</a:t>
          </a:r>
          <a:endParaRPr lang="el-GR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94279" y="2336"/>
        <a:ext cx="4190373" cy="380943"/>
      </dsp:txXfrm>
    </dsp:sp>
    <dsp:sp modelId="{4093C1E6-B310-4BAE-9DFD-9FE6A3A9F0C2}">
      <dsp:nvSpPr>
        <dsp:cNvPr id="0" name=""/>
        <dsp:cNvSpPr/>
      </dsp:nvSpPr>
      <dsp:spPr>
        <a:xfrm>
          <a:off x="994279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62919-03B5-43C8-8B5D-08C1B772CCEC}">
      <dsp:nvSpPr>
        <dsp:cNvPr id="0" name=""/>
        <dsp:cNvSpPr/>
      </dsp:nvSpPr>
      <dsp:spPr>
        <a:xfrm>
          <a:off x="1583259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D6B8B-A69F-485B-A808-5CA7BF7A4BC9}">
      <dsp:nvSpPr>
        <dsp:cNvPr id="0" name=""/>
        <dsp:cNvSpPr/>
      </dsp:nvSpPr>
      <dsp:spPr>
        <a:xfrm>
          <a:off x="2172705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9BFF0-EF8B-497E-90C3-37F9EE5F8085}">
      <dsp:nvSpPr>
        <dsp:cNvPr id="0" name=""/>
        <dsp:cNvSpPr/>
      </dsp:nvSpPr>
      <dsp:spPr>
        <a:xfrm>
          <a:off x="2761685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B1F57-0B8C-4B72-B28C-D936F7DB8E20}">
      <dsp:nvSpPr>
        <dsp:cNvPr id="0" name=""/>
        <dsp:cNvSpPr/>
      </dsp:nvSpPr>
      <dsp:spPr>
        <a:xfrm>
          <a:off x="3351131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80786-5E81-4115-A7EA-95BFAF744A60}">
      <dsp:nvSpPr>
        <dsp:cNvPr id="0" name=""/>
        <dsp:cNvSpPr/>
      </dsp:nvSpPr>
      <dsp:spPr>
        <a:xfrm>
          <a:off x="3940111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95EC9-B416-4539-9AE2-74E75A6A9511}">
      <dsp:nvSpPr>
        <dsp:cNvPr id="0" name=""/>
        <dsp:cNvSpPr/>
      </dsp:nvSpPr>
      <dsp:spPr>
        <a:xfrm>
          <a:off x="4529557" y="383279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FC08A-AB8C-4D11-B342-7F7FD583F2A1}">
      <dsp:nvSpPr>
        <dsp:cNvPr id="0" name=""/>
        <dsp:cNvSpPr/>
      </dsp:nvSpPr>
      <dsp:spPr>
        <a:xfrm>
          <a:off x="994279" y="460878"/>
          <a:ext cx="4244848" cy="62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Αναλογία  των τ.μ. και των παρευρισκόμενων στους χώρους.</a:t>
          </a:r>
          <a:endParaRPr lang="el-GR" sz="1400" kern="1200" dirty="0"/>
        </a:p>
      </dsp:txBody>
      <dsp:txXfrm>
        <a:off x="994279" y="460878"/>
        <a:ext cx="4244848" cy="620796"/>
      </dsp:txXfrm>
    </dsp:sp>
    <dsp:sp modelId="{88A529BD-D12A-4E47-B2D4-9A79F13CF8A2}">
      <dsp:nvSpPr>
        <dsp:cNvPr id="0" name=""/>
        <dsp:cNvSpPr/>
      </dsp:nvSpPr>
      <dsp:spPr>
        <a:xfrm>
          <a:off x="994279" y="1228570"/>
          <a:ext cx="4190373" cy="380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accent1">
                  <a:lumMod val="75000"/>
                </a:schemeClr>
              </a:solidFill>
            </a:rPr>
            <a:t>2</a:t>
          </a:r>
          <a:endParaRPr lang="el-GR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94279" y="1228570"/>
        <a:ext cx="4190373" cy="380943"/>
      </dsp:txXfrm>
    </dsp:sp>
    <dsp:sp modelId="{A3D79509-6306-4B9F-8C34-F64E489C58CF}">
      <dsp:nvSpPr>
        <dsp:cNvPr id="0" name=""/>
        <dsp:cNvSpPr/>
      </dsp:nvSpPr>
      <dsp:spPr>
        <a:xfrm>
          <a:off x="994279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3CB8B-0CAC-4FF8-A605-ACE6AFD6EF2E}">
      <dsp:nvSpPr>
        <dsp:cNvPr id="0" name=""/>
        <dsp:cNvSpPr/>
      </dsp:nvSpPr>
      <dsp:spPr>
        <a:xfrm>
          <a:off x="1583259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51B3D-B756-42A6-8703-145A62BCECDD}">
      <dsp:nvSpPr>
        <dsp:cNvPr id="0" name=""/>
        <dsp:cNvSpPr/>
      </dsp:nvSpPr>
      <dsp:spPr>
        <a:xfrm>
          <a:off x="2172705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F6AEC-EC12-4ACD-BE32-A7E7B47DB9E8}">
      <dsp:nvSpPr>
        <dsp:cNvPr id="0" name=""/>
        <dsp:cNvSpPr/>
      </dsp:nvSpPr>
      <dsp:spPr>
        <a:xfrm>
          <a:off x="2761685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13A1D-9E25-4829-8024-B43805047D6E}">
      <dsp:nvSpPr>
        <dsp:cNvPr id="0" name=""/>
        <dsp:cNvSpPr/>
      </dsp:nvSpPr>
      <dsp:spPr>
        <a:xfrm>
          <a:off x="3351131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EA4EF-E678-414E-B3B1-6B932071CD71}">
      <dsp:nvSpPr>
        <dsp:cNvPr id="0" name=""/>
        <dsp:cNvSpPr/>
      </dsp:nvSpPr>
      <dsp:spPr>
        <a:xfrm>
          <a:off x="3940111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EEB-E1D7-4F38-B05B-0F0D5075E001}">
      <dsp:nvSpPr>
        <dsp:cNvPr id="0" name=""/>
        <dsp:cNvSpPr/>
      </dsp:nvSpPr>
      <dsp:spPr>
        <a:xfrm>
          <a:off x="4529557" y="1609513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AF682-8A7D-4AC2-A004-C98D7DBD2A04}">
      <dsp:nvSpPr>
        <dsp:cNvPr id="0" name=""/>
        <dsp:cNvSpPr/>
      </dsp:nvSpPr>
      <dsp:spPr>
        <a:xfrm>
          <a:off x="994279" y="1687112"/>
          <a:ext cx="4244848" cy="62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Απόσταση μεταξύ των θέσεων εργασίας. </a:t>
          </a:r>
          <a:endParaRPr lang="el-GR" sz="1400" kern="1200" dirty="0"/>
        </a:p>
      </dsp:txBody>
      <dsp:txXfrm>
        <a:off x="994279" y="1687112"/>
        <a:ext cx="4244848" cy="620796"/>
      </dsp:txXfrm>
    </dsp:sp>
    <dsp:sp modelId="{1DF32A1D-0BB1-4F01-9972-4DB9BA71CED1}">
      <dsp:nvSpPr>
        <dsp:cNvPr id="0" name=""/>
        <dsp:cNvSpPr/>
      </dsp:nvSpPr>
      <dsp:spPr>
        <a:xfrm>
          <a:off x="994279" y="2454803"/>
          <a:ext cx="4190373" cy="380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accent1">
                  <a:lumMod val="75000"/>
                </a:schemeClr>
              </a:solidFill>
            </a:rPr>
            <a:t>3</a:t>
          </a:r>
          <a:endParaRPr lang="el-GR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94279" y="2454803"/>
        <a:ext cx="4190373" cy="380943"/>
      </dsp:txXfrm>
    </dsp:sp>
    <dsp:sp modelId="{19706C26-DFA0-4133-B04C-A0EDA0D006C9}">
      <dsp:nvSpPr>
        <dsp:cNvPr id="0" name=""/>
        <dsp:cNvSpPr/>
      </dsp:nvSpPr>
      <dsp:spPr>
        <a:xfrm>
          <a:off x="994279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D758B-35E4-48B4-8D18-6A2F7239B798}">
      <dsp:nvSpPr>
        <dsp:cNvPr id="0" name=""/>
        <dsp:cNvSpPr/>
      </dsp:nvSpPr>
      <dsp:spPr>
        <a:xfrm>
          <a:off x="1583259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5C8A7-798E-48BE-B6A9-A5C8E0B032D3}">
      <dsp:nvSpPr>
        <dsp:cNvPr id="0" name=""/>
        <dsp:cNvSpPr/>
      </dsp:nvSpPr>
      <dsp:spPr>
        <a:xfrm>
          <a:off x="2172705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1CB7D-3F68-49D4-8D91-69E152B54250}">
      <dsp:nvSpPr>
        <dsp:cNvPr id="0" name=""/>
        <dsp:cNvSpPr/>
      </dsp:nvSpPr>
      <dsp:spPr>
        <a:xfrm>
          <a:off x="2761685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C2FB2-D9FD-462F-8ADF-983FFA13239B}">
      <dsp:nvSpPr>
        <dsp:cNvPr id="0" name=""/>
        <dsp:cNvSpPr/>
      </dsp:nvSpPr>
      <dsp:spPr>
        <a:xfrm>
          <a:off x="3351131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D336D-FD43-49E0-882F-84D0DA283737}">
      <dsp:nvSpPr>
        <dsp:cNvPr id="0" name=""/>
        <dsp:cNvSpPr/>
      </dsp:nvSpPr>
      <dsp:spPr>
        <a:xfrm>
          <a:off x="3940111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E44AF-EA9E-4F32-AE23-498A8A6D61C9}">
      <dsp:nvSpPr>
        <dsp:cNvPr id="0" name=""/>
        <dsp:cNvSpPr/>
      </dsp:nvSpPr>
      <dsp:spPr>
        <a:xfrm>
          <a:off x="4529557" y="2835746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A3130-1D0B-495E-8FA9-3AC381E2E0FF}">
      <dsp:nvSpPr>
        <dsp:cNvPr id="0" name=""/>
        <dsp:cNvSpPr/>
      </dsp:nvSpPr>
      <dsp:spPr>
        <a:xfrm>
          <a:off x="994279" y="2913346"/>
          <a:ext cx="4244848" cy="62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Τήρηση καταλόγου με τα ραντεβού των πελατών (κομμωτήρια, κουρεία, κέντρα αισθητικής, ΚΤΕΟ).</a:t>
          </a:r>
          <a:endParaRPr lang="el-GR" sz="1400" kern="1200" dirty="0"/>
        </a:p>
      </dsp:txBody>
      <dsp:txXfrm>
        <a:off x="994279" y="2913346"/>
        <a:ext cx="4244848" cy="620796"/>
      </dsp:txXfrm>
    </dsp:sp>
    <dsp:sp modelId="{BBA07F41-C091-4BE4-9917-9A2137C06AFE}">
      <dsp:nvSpPr>
        <dsp:cNvPr id="0" name=""/>
        <dsp:cNvSpPr/>
      </dsp:nvSpPr>
      <dsp:spPr>
        <a:xfrm>
          <a:off x="994279" y="3681037"/>
          <a:ext cx="4190373" cy="380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>
              <a:solidFill>
                <a:schemeClr val="accent1">
                  <a:lumMod val="75000"/>
                </a:schemeClr>
              </a:solidFill>
            </a:rPr>
            <a:t>4</a:t>
          </a:r>
          <a:endParaRPr lang="el-GR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94279" y="3681037"/>
        <a:ext cx="4190373" cy="380943"/>
      </dsp:txXfrm>
    </dsp:sp>
    <dsp:sp modelId="{26C748AE-4681-4645-ABF4-8E386906F835}">
      <dsp:nvSpPr>
        <dsp:cNvPr id="0" name=""/>
        <dsp:cNvSpPr/>
      </dsp:nvSpPr>
      <dsp:spPr>
        <a:xfrm>
          <a:off x="994279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5C35C-BEFE-4072-8840-AAF83ECBD6B6}">
      <dsp:nvSpPr>
        <dsp:cNvPr id="0" name=""/>
        <dsp:cNvSpPr/>
      </dsp:nvSpPr>
      <dsp:spPr>
        <a:xfrm>
          <a:off x="1583259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FA09B-6917-4F6C-AEC1-278FE85E9C5B}">
      <dsp:nvSpPr>
        <dsp:cNvPr id="0" name=""/>
        <dsp:cNvSpPr/>
      </dsp:nvSpPr>
      <dsp:spPr>
        <a:xfrm>
          <a:off x="2172705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4EE1C-50B9-4681-A006-CBAB733D3CEC}">
      <dsp:nvSpPr>
        <dsp:cNvPr id="0" name=""/>
        <dsp:cNvSpPr/>
      </dsp:nvSpPr>
      <dsp:spPr>
        <a:xfrm>
          <a:off x="2761685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43CCF-6445-44EC-8E2E-4688C20196B6}">
      <dsp:nvSpPr>
        <dsp:cNvPr id="0" name=""/>
        <dsp:cNvSpPr/>
      </dsp:nvSpPr>
      <dsp:spPr>
        <a:xfrm>
          <a:off x="3351131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9CDC9-E0E3-4FCB-99AE-601E1F7D93D8}">
      <dsp:nvSpPr>
        <dsp:cNvPr id="0" name=""/>
        <dsp:cNvSpPr/>
      </dsp:nvSpPr>
      <dsp:spPr>
        <a:xfrm>
          <a:off x="3940111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6AA98-DAAF-4520-B629-B86B400EA28C}">
      <dsp:nvSpPr>
        <dsp:cNvPr id="0" name=""/>
        <dsp:cNvSpPr/>
      </dsp:nvSpPr>
      <dsp:spPr>
        <a:xfrm>
          <a:off x="4529557" y="4061980"/>
          <a:ext cx="980547" cy="77599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3642DC-F2F3-4065-A203-36D6DF001D2C}">
      <dsp:nvSpPr>
        <dsp:cNvPr id="0" name=""/>
        <dsp:cNvSpPr/>
      </dsp:nvSpPr>
      <dsp:spPr>
        <a:xfrm>
          <a:off x="994279" y="4139580"/>
          <a:ext cx="4244848" cy="62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Τήρηση των ατομικών μέσων προστασίας (μάσκα, πλύσιμο χεριών, χρήση αντισηπτικού).</a:t>
          </a:r>
          <a:endParaRPr lang="el-GR" sz="1400" kern="1200" dirty="0"/>
        </a:p>
      </dsp:txBody>
      <dsp:txXfrm>
        <a:off x="994279" y="4139580"/>
        <a:ext cx="4244848" cy="6207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733CE-F0A8-4002-9BAA-B3D05C3C0239}">
      <dsp:nvSpPr>
        <dsp:cNvPr id="0" name=""/>
        <dsp:cNvSpPr/>
      </dsp:nvSpPr>
      <dsp:spPr>
        <a:xfrm rot="5400000">
          <a:off x="-168412" y="169876"/>
          <a:ext cx="1122749" cy="785924"/>
        </a:xfrm>
        <a:prstGeom prst="chevron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1</a:t>
          </a:r>
          <a:endParaRPr lang="el-GR" sz="2200" kern="1200" dirty="0"/>
        </a:p>
      </dsp:txBody>
      <dsp:txXfrm rot="5400000">
        <a:off x="-168412" y="169876"/>
        <a:ext cx="1122749" cy="785924"/>
      </dsp:txXfrm>
    </dsp:sp>
    <dsp:sp modelId="{9ABA5704-AE2E-476B-A4B8-8C8B684CF767}">
      <dsp:nvSpPr>
        <dsp:cNvPr id="0" name=""/>
        <dsp:cNvSpPr/>
      </dsp:nvSpPr>
      <dsp:spPr>
        <a:xfrm rot="5400000">
          <a:off x="3304432" y="-2517044"/>
          <a:ext cx="729787" cy="5766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Διαθέτει </a:t>
          </a:r>
          <a:r>
            <a:rPr lang="el-GR" sz="1500" kern="1200" dirty="0" err="1" smtClean="0"/>
            <a:t>κατ</a:t>
          </a:r>
          <a:r>
            <a:rPr lang="el-GR" sz="1500" kern="1200" dirty="0" smtClean="0"/>
            <a:t>΄ ελάχιστο συνολική επιφάνεια 4.000 τ.μ. σε ένα ή περισσότερα επίπεδα.</a:t>
          </a:r>
          <a:endParaRPr lang="el-GR" sz="1500" kern="1200" dirty="0"/>
        </a:p>
      </dsp:txBody>
      <dsp:txXfrm rot="5400000">
        <a:off x="3304432" y="-2517044"/>
        <a:ext cx="729787" cy="5766803"/>
      </dsp:txXfrm>
    </dsp:sp>
    <dsp:sp modelId="{F030962A-E5BB-49FF-8B17-427A9FFB395B}">
      <dsp:nvSpPr>
        <dsp:cNvPr id="0" name=""/>
        <dsp:cNvSpPr/>
      </dsp:nvSpPr>
      <dsp:spPr>
        <a:xfrm rot="5400000">
          <a:off x="-168412" y="1144058"/>
          <a:ext cx="1122749" cy="785924"/>
        </a:xfrm>
        <a:prstGeom prst="chevron">
          <a:avLst/>
        </a:prstGeom>
        <a:solidFill>
          <a:schemeClr val="accent6">
            <a:shade val="80000"/>
            <a:hueOff val="74321"/>
            <a:satOff val="-810"/>
            <a:lumOff val="8195"/>
            <a:alphaOff val="0"/>
          </a:schemeClr>
        </a:solidFill>
        <a:ln w="25400" cap="flat" cmpd="sng" algn="ctr">
          <a:solidFill>
            <a:schemeClr val="accent6">
              <a:shade val="80000"/>
              <a:hueOff val="74321"/>
              <a:satOff val="-810"/>
              <a:lumOff val="8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2</a:t>
          </a:r>
          <a:endParaRPr lang="el-GR" sz="2200" kern="1200" dirty="0"/>
        </a:p>
      </dsp:txBody>
      <dsp:txXfrm rot="5400000">
        <a:off x="-168412" y="1144058"/>
        <a:ext cx="1122749" cy="785924"/>
      </dsp:txXfrm>
    </dsp:sp>
    <dsp:sp modelId="{04E85A56-7853-443C-9FBA-A5E5986BD75A}">
      <dsp:nvSpPr>
        <dsp:cNvPr id="0" name=""/>
        <dsp:cNvSpPr/>
      </dsp:nvSpPr>
      <dsp:spPr>
        <a:xfrm rot="5400000">
          <a:off x="3304432" y="-1542861"/>
          <a:ext cx="729787" cy="5766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74321"/>
              <a:satOff val="-810"/>
              <a:lumOff val="8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Λειτουργεί ή προορίζεται να λειτουργήσει, υπό ενιαία διαχείριση και εκμετάλλευση.</a:t>
          </a:r>
          <a:endParaRPr lang="el-GR" sz="1500" kern="1200" dirty="0"/>
        </a:p>
      </dsp:txBody>
      <dsp:txXfrm rot="5400000">
        <a:off x="3304432" y="-1542861"/>
        <a:ext cx="729787" cy="5766803"/>
      </dsp:txXfrm>
    </dsp:sp>
    <dsp:sp modelId="{B5364446-18A6-4D79-ADE1-3A45374D59E1}">
      <dsp:nvSpPr>
        <dsp:cNvPr id="0" name=""/>
        <dsp:cNvSpPr/>
      </dsp:nvSpPr>
      <dsp:spPr>
        <a:xfrm rot="5400000">
          <a:off x="-168412" y="2118240"/>
          <a:ext cx="1122749" cy="785924"/>
        </a:xfrm>
        <a:prstGeom prst="chevron">
          <a:avLst/>
        </a:prstGeom>
        <a:solidFill>
          <a:schemeClr val="accent6">
            <a:shade val="80000"/>
            <a:hueOff val="148641"/>
            <a:satOff val="-1620"/>
            <a:lumOff val="16390"/>
            <a:alphaOff val="0"/>
          </a:schemeClr>
        </a:solidFill>
        <a:ln w="25400" cap="flat" cmpd="sng" algn="ctr">
          <a:solidFill>
            <a:schemeClr val="accent6">
              <a:shade val="80000"/>
              <a:hueOff val="148641"/>
              <a:satOff val="-1620"/>
              <a:lumOff val="163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3</a:t>
          </a:r>
          <a:endParaRPr lang="el-GR" sz="2200" kern="1200" dirty="0"/>
        </a:p>
      </dsp:txBody>
      <dsp:txXfrm rot="5400000">
        <a:off x="-168412" y="2118240"/>
        <a:ext cx="1122749" cy="785924"/>
      </dsp:txXfrm>
    </dsp:sp>
    <dsp:sp modelId="{0F5CECCB-DA6D-4E10-8CEC-B4F7EA1D94E5}">
      <dsp:nvSpPr>
        <dsp:cNvPr id="0" name=""/>
        <dsp:cNvSpPr/>
      </dsp:nvSpPr>
      <dsp:spPr>
        <a:xfrm rot="5400000">
          <a:off x="3304432" y="-568679"/>
          <a:ext cx="729787" cy="5766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148641"/>
              <a:satOff val="-1620"/>
              <a:lumOff val="163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Διαθέτει χώρους κατάλληλους για άσκηση δραστηριότητας, παράδοσης αγαθών ή/και παροχής υπηρεσιών.</a:t>
          </a:r>
          <a:endParaRPr lang="el-GR" sz="1500" kern="1200" dirty="0"/>
        </a:p>
      </dsp:txBody>
      <dsp:txXfrm rot="5400000">
        <a:off x="3304432" y="-568679"/>
        <a:ext cx="729787" cy="5766803"/>
      </dsp:txXfrm>
    </dsp:sp>
    <dsp:sp modelId="{0A736C1A-75FD-4DA4-91D9-0970E18DCAF4}">
      <dsp:nvSpPr>
        <dsp:cNvPr id="0" name=""/>
        <dsp:cNvSpPr/>
      </dsp:nvSpPr>
      <dsp:spPr>
        <a:xfrm rot="5400000">
          <a:off x="-168412" y="3092422"/>
          <a:ext cx="1122749" cy="785924"/>
        </a:xfrm>
        <a:prstGeom prst="chevron">
          <a:avLst/>
        </a:prstGeom>
        <a:solidFill>
          <a:schemeClr val="accent6">
            <a:shade val="80000"/>
            <a:hueOff val="222962"/>
            <a:satOff val="-2430"/>
            <a:lumOff val="24585"/>
            <a:alphaOff val="0"/>
          </a:schemeClr>
        </a:solidFill>
        <a:ln w="25400" cap="flat" cmpd="sng" algn="ctr">
          <a:solidFill>
            <a:schemeClr val="accent6">
              <a:shade val="80000"/>
              <a:hueOff val="222962"/>
              <a:satOff val="-2430"/>
              <a:lumOff val="245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4</a:t>
          </a:r>
          <a:endParaRPr lang="el-GR" sz="2200" kern="1200" dirty="0"/>
        </a:p>
      </dsp:txBody>
      <dsp:txXfrm rot="5400000">
        <a:off x="-168412" y="3092422"/>
        <a:ext cx="1122749" cy="785924"/>
      </dsp:txXfrm>
    </dsp:sp>
    <dsp:sp modelId="{33C925E4-33B7-4BBD-923D-2CD7F7985386}">
      <dsp:nvSpPr>
        <dsp:cNvPr id="0" name=""/>
        <dsp:cNvSpPr/>
      </dsp:nvSpPr>
      <dsp:spPr>
        <a:xfrm rot="5400000">
          <a:off x="3304432" y="405502"/>
          <a:ext cx="729787" cy="5766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222962"/>
              <a:satOff val="-2430"/>
              <a:lumOff val="245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Οι χώροι του εκμισθώνονται τουλάχιστον σε 15 (δεκαπέντε) διαφορετικές επιχειρήσεις, προκειμένου να χρησιμοποιηθούν ως εμπορικά καταστήματα.</a:t>
          </a:r>
          <a:endParaRPr lang="el-GR" sz="1500" kern="1200" dirty="0"/>
        </a:p>
      </dsp:txBody>
      <dsp:txXfrm rot="5400000">
        <a:off x="3304432" y="405502"/>
        <a:ext cx="729787" cy="57668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9B9D20-F4D8-4165-B9F9-3690262E6D26}">
      <dsp:nvSpPr>
        <dsp:cNvPr id="0" name=""/>
        <dsp:cNvSpPr/>
      </dsp:nvSpPr>
      <dsp:spPr>
        <a:xfrm rot="16200000">
          <a:off x="-1977718" y="2941603"/>
          <a:ext cx="4484454" cy="41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9056" bIns="0" numCol="1" spcCol="1270" anchor="t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 dirty="0"/>
        </a:p>
      </dsp:txBody>
      <dsp:txXfrm rot="16200000">
        <a:off x="-1977718" y="2941603"/>
        <a:ext cx="4484454" cy="418457"/>
      </dsp:txXfrm>
    </dsp:sp>
    <dsp:sp modelId="{921A8BD0-1531-4989-BF68-23851715E25D}">
      <dsp:nvSpPr>
        <dsp:cNvPr id="0" name=""/>
        <dsp:cNvSpPr/>
      </dsp:nvSpPr>
      <dsp:spPr>
        <a:xfrm>
          <a:off x="473737" y="908604"/>
          <a:ext cx="2084360" cy="448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69056" rIns="92456" bIns="92456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Στις επιχειρήσεις με ΚΑΔ 96.02 (κομμωτήρια, κέντρα αισθητικής) που τυχόν διαθέτουν και τον ΚΑΔ για άλλες υπηρεσίες όπως μασάζ, </a:t>
          </a:r>
          <a:r>
            <a:rPr lang="el-GR" sz="1000" kern="1200" dirty="0" err="1" smtClean="0"/>
            <a:t>πιλάτες</a:t>
          </a:r>
          <a:r>
            <a:rPr lang="el-GR" sz="1000" kern="1200" dirty="0" smtClean="0"/>
            <a:t>, </a:t>
          </a:r>
          <a:r>
            <a:rPr lang="el-GR" sz="1000" kern="1200" dirty="0" err="1" smtClean="0"/>
            <a:t>κλπ</a:t>
          </a:r>
          <a:r>
            <a:rPr lang="el-GR" sz="1000" kern="1200" dirty="0" smtClean="0"/>
            <a:t> απαγορεύεται ρητά η παροχή αυτών των υπηρεσιών.</a:t>
          </a: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Η απόσταση μεταξύ των θέσεων εργασίας είναι κατ’ ελάχιστον 2 μέτρα.</a:t>
          </a: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Υποχρέωση τήρησης καταλόγου με ραντεβού.</a:t>
          </a:r>
          <a:endParaRPr lang="el-GR" sz="1000" kern="1200" dirty="0"/>
        </a:p>
      </dsp:txBody>
      <dsp:txXfrm>
        <a:off x="473737" y="908604"/>
        <a:ext cx="2084360" cy="4484454"/>
      </dsp:txXfrm>
    </dsp:sp>
    <dsp:sp modelId="{559C0409-6BE8-4626-9BB8-373211B1E383}">
      <dsp:nvSpPr>
        <dsp:cNvPr id="0" name=""/>
        <dsp:cNvSpPr/>
      </dsp:nvSpPr>
      <dsp:spPr>
        <a:xfrm>
          <a:off x="55280" y="356241"/>
          <a:ext cx="836914" cy="83691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 xmlns="">
                  <a14:imgLayer r:embed="rId2">
                    <a14:imgEffect>
                      <a14:backgroundRemoval t="10000" b="90000" l="21831" r="781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76FFF-B894-481F-B1A4-6A53EBAA589B}">
      <dsp:nvSpPr>
        <dsp:cNvPr id="0" name=""/>
        <dsp:cNvSpPr/>
      </dsp:nvSpPr>
      <dsp:spPr>
        <a:xfrm rot="16200000">
          <a:off x="1053820" y="2941603"/>
          <a:ext cx="4484454" cy="41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9056" bIns="0" numCol="1" spcCol="1270" anchor="t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 </a:t>
          </a:r>
          <a:endParaRPr lang="el-GR" sz="500" kern="1200" dirty="0"/>
        </a:p>
      </dsp:txBody>
      <dsp:txXfrm rot="16200000">
        <a:off x="1053820" y="2941603"/>
        <a:ext cx="4484454" cy="418457"/>
      </dsp:txXfrm>
    </dsp:sp>
    <dsp:sp modelId="{9214371E-6EF3-4025-B623-78D9190B5F49}">
      <dsp:nvSpPr>
        <dsp:cNvPr id="0" name=""/>
        <dsp:cNvSpPr/>
      </dsp:nvSpPr>
      <dsp:spPr>
        <a:xfrm>
          <a:off x="3505276" y="908604"/>
          <a:ext cx="2084360" cy="448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69056" rIns="92456" bIns="92456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Οι επιχειρήσεις που διαθέτουν οποιονδήποτε ΚΑΔ που τίθεται σε επαναλειτουργία υπό όρους  υποχρεούνται να ενημερώνουν με έντυπο (</a:t>
          </a:r>
          <a:r>
            <a:rPr lang="el-GR" sz="1000" kern="1200" dirty="0" err="1" smtClean="0"/>
            <a:t>banners</a:t>
          </a:r>
          <a:r>
            <a:rPr lang="el-GR" sz="1000" kern="1200" dirty="0" smtClean="0"/>
            <a:t>, ανακοινώσεις </a:t>
          </a:r>
          <a:r>
            <a:rPr lang="el-GR" sz="1000" kern="1200" dirty="0" err="1" smtClean="0"/>
            <a:t>κλπ</a:t>
          </a:r>
          <a:r>
            <a:rPr lang="el-GR" sz="1000" kern="1200" dirty="0" smtClean="0"/>
            <a:t>) και ηλεκτρονικό τρόπο τους καταναλωτές, </a:t>
          </a:r>
          <a:r>
            <a:rPr lang="el-GR" sz="1000" b="1" kern="1200" dirty="0" smtClean="0"/>
            <a:t>ότι πωλούν μόνο </a:t>
          </a:r>
          <a:r>
            <a:rPr lang="el-GR" sz="1000" kern="1200" dirty="0" smtClean="0"/>
            <a:t>τα προϊόντα και τις υπηρεσίες που περιλαμβάνονται στους εν λόγω ΚΑΔ. </a:t>
          </a: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Οι παραγγελίες από τα ηλεκτρονικά καταστήματα για προϊόντα που ανήκουν σε ΚΑΔ που παραμένουν σε αναστολή για πώληση εντός καταστημάτων, </a:t>
          </a:r>
          <a:r>
            <a:rPr lang="el-GR" sz="1000" b="1" kern="1200" dirty="0" smtClean="0"/>
            <a:t>εκτελούνται μόνο με αποστολή στον τόπο παράδοσης του πελάτη.</a:t>
          </a:r>
          <a:endParaRPr lang="el-GR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ΚΤΕΟ </a:t>
          </a:r>
          <a:r>
            <a:rPr lang="el-GR" sz="1000" kern="1200" dirty="0" smtClean="0">
              <a:sym typeface="Wingdings" panose="05000000000000000000" pitchFamily="2" charset="2"/>
            </a:rPr>
            <a:t> υποχρέωση τήρησης καταλόγου με ραντεβού για τους</a:t>
          </a:r>
          <a:r>
            <a:rPr lang="el-GR" sz="1000" kern="1200" dirty="0" smtClean="0"/>
            <a:t> κατόχους επιβατικών ιδιωτικής χρήσης αυτοκινήτων και μοτοσικλετών.</a:t>
          </a:r>
          <a:endParaRPr lang="el-GR" sz="1000" kern="1200" dirty="0"/>
        </a:p>
      </dsp:txBody>
      <dsp:txXfrm>
        <a:off x="3505276" y="908604"/>
        <a:ext cx="2084360" cy="4484454"/>
      </dsp:txXfrm>
    </dsp:sp>
    <dsp:sp modelId="{43C3D1DC-A073-4F0A-A409-92B4AAF830A8}">
      <dsp:nvSpPr>
        <dsp:cNvPr id="0" name=""/>
        <dsp:cNvSpPr/>
      </dsp:nvSpPr>
      <dsp:spPr>
        <a:xfrm>
          <a:off x="3086819" y="356241"/>
          <a:ext cx="836914" cy="8369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9730" b="89730" l="20956" r="78309">
                        <a14:foregroundMark x1="62132" y1="47568" x2="62132" y2="47568"/>
                        <a14:foregroundMark x1="73897" y1="76757" x2="73897" y2="76757"/>
                        <a14:foregroundMark x1="59926" y1="63784" x2="59926" y2="63784"/>
                        <a14:foregroundMark x1="65074" y1="74595" x2="65074" y2="74595"/>
                        <a14:foregroundMark x1="54044" y1="60541" x2="54044" y2="60541"/>
                        <a14:foregroundMark x1="35662" y1="67027" x2="35662" y2="67027"/>
                        <a14:foregroundMark x1="78309" y1="36216" x2="78309" y2="36216"/>
                        <a14:foregroundMark x1="26103" y1="11892" x2="26103" y2="11892"/>
                        <a14:foregroundMark x1="20956" y1="38919" x2="20956" y2="38919"/>
                        <a14:backgroundMark x1="48162" y1="59459" x2="48162" y2="59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8485A4-B3AA-4D29-B15D-12943CF90C5E}">
      <dsp:nvSpPr>
        <dsp:cNvPr id="0" name=""/>
        <dsp:cNvSpPr/>
      </dsp:nvSpPr>
      <dsp:spPr>
        <a:xfrm rot="16200000">
          <a:off x="4085359" y="2941603"/>
          <a:ext cx="4484454" cy="41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9056" bIns="0" numCol="1" spcCol="1270" anchor="t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 dirty="0"/>
        </a:p>
      </dsp:txBody>
      <dsp:txXfrm rot="16200000">
        <a:off x="4085359" y="2941603"/>
        <a:ext cx="4484454" cy="418457"/>
      </dsp:txXfrm>
    </dsp:sp>
    <dsp:sp modelId="{044B201C-DFF2-41DD-91F7-411BA14509EB}">
      <dsp:nvSpPr>
        <dsp:cNvPr id="0" name=""/>
        <dsp:cNvSpPr/>
      </dsp:nvSpPr>
      <dsp:spPr>
        <a:xfrm>
          <a:off x="6536815" y="908604"/>
          <a:ext cx="2084360" cy="448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69056" rIns="92456" bIns="92456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000" kern="1200" dirty="0" smtClean="0"/>
            <a:t>Απαγορεύεται η λειτουργία των καταστημάτων λιανικού εμπορίου που λειτουργούν με συμφωνίες συνεργασίας όλων των καταστημάτων λιανικού εμπορίου τύπου "κατάστημα εντός καταστήματος" (</a:t>
          </a:r>
          <a:r>
            <a:rPr lang="el-GR" sz="1000" kern="1200" dirty="0" err="1" smtClean="0"/>
            <a:t>shops</a:t>
          </a:r>
          <a:r>
            <a:rPr lang="el-GR" sz="1000" kern="1200" dirty="0" smtClean="0"/>
            <a:t> in a-</a:t>
          </a:r>
          <a:r>
            <a:rPr lang="el-GR" sz="1000" kern="1200" dirty="0" err="1" smtClean="0"/>
            <a:t>shop</a:t>
          </a:r>
          <a:r>
            <a:rPr lang="el-GR" sz="1000" kern="1200" dirty="0" smtClean="0"/>
            <a:t>), που βρίσκονται σε εκπτωτικά καταστήματα (</a:t>
          </a:r>
          <a:r>
            <a:rPr lang="el-GR" sz="1000" kern="1200" dirty="0" err="1" smtClean="0"/>
            <a:t>outlet</a:t>
          </a:r>
          <a:r>
            <a:rPr lang="el-GR" sz="1000" kern="1200" dirty="0" smtClean="0"/>
            <a:t>), εμπορικά κέντρα ή εκπτωτικά χωριά</a:t>
          </a:r>
          <a:r>
            <a:rPr lang="en-US" sz="1000" kern="1200" dirty="0" smtClean="0"/>
            <a:t>, </a:t>
          </a:r>
          <a:r>
            <a:rPr lang="el-GR" sz="1000" b="1" kern="1200" dirty="0" smtClean="0"/>
            <a:t>εξαιρουμένων των σούπερ μάρκετ, των φαρμακείων και των δραστηριοτήτων που επαναλειτουργούν, υπό την προϋπόθεση ότι διαθέτουν ανεξάρτητη είσοδο για τους καταναλωτές.</a:t>
          </a:r>
          <a:endParaRPr lang="el-GR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000" kern="1200" dirty="0"/>
        </a:p>
      </dsp:txBody>
      <dsp:txXfrm>
        <a:off x="6536815" y="908604"/>
        <a:ext cx="2084360" cy="4484454"/>
      </dsp:txXfrm>
    </dsp:sp>
    <dsp:sp modelId="{A2280D69-700B-42F0-8058-7BC455EE99F3}">
      <dsp:nvSpPr>
        <dsp:cNvPr id="0" name=""/>
        <dsp:cNvSpPr/>
      </dsp:nvSpPr>
      <dsp:spPr>
        <a:xfrm>
          <a:off x="6118358" y="356241"/>
          <a:ext cx="836914" cy="83691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123722-82DC-4F19-9C95-0FE7459F4802}">
      <dsp:nvSpPr>
        <dsp:cNvPr id="0" name=""/>
        <dsp:cNvSpPr/>
      </dsp:nvSpPr>
      <dsp:spPr>
        <a:xfrm>
          <a:off x="1416251" y="2631"/>
          <a:ext cx="4008257" cy="675075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Επιτρέπονται τα ατομικά αθλήματα                         (σε εξωτερικούς χώρους) όπως ενδεικτικά: </a:t>
          </a:r>
          <a:endParaRPr lang="el-GR" sz="1400" kern="1200" dirty="0"/>
        </a:p>
      </dsp:txBody>
      <dsp:txXfrm>
        <a:off x="1416251" y="2631"/>
        <a:ext cx="4008257" cy="675075"/>
      </dsp:txXfrm>
    </dsp:sp>
    <dsp:sp modelId="{3AE4F83F-4B84-431E-8C86-91D465F30C18}">
      <dsp:nvSpPr>
        <dsp:cNvPr id="0" name=""/>
        <dsp:cNvSpPr/>
      </dsp:nvSpPr>
      <dsp:spPr>
        <a:xfrm>
          <a:off x="1416251" y="799220"/>
          <a:ext cx="675075" cy="675075"/>
        </a:xfrm>
        <a:prstGeom prst="flowChartAlternateProcess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EB21F-1D9A-4C14-87BD-116E22F213DA}">
      <dsp:nvSpPr>
        <dsp:cNvPr id="0" name=""/>
        <dsp:cNvSpPr/>
      </dsp:nvSpPr>
      <dsp:spPr>
        <a:xfrm>
          <a:off x="2131830" y="799220"/>
          <a:ext cx="3292678" cy="675075"/>
        </a:xfrm>
        <a:prstGeom prst="roundRect">
          <a:avLst>
            <a:gd name="adj" fmla="val 1667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Τρέξιμο</a:t>
          </a:r>
          <a:endParaRPr lang="el-GR" sz="1600" kern="1200" dirty="0"/>
        </a:p>
      </dsp:txBody>
      <dsp:txXfrm>
        <a:off x="2131830" y="799220"/>
        <a:ext cx="3292678" cy="675075"/>
      </dsp:txXfrm>
    </dsp:sp>
    <dsp:sp modelId="{17607393-817D-4CF2-B456-77F1C01B9BD9}">
      <dsp:nvSpPr>
        <dsp:cNvPr id="0" name=""/>
        <dsp:cNvSpPr/>
      </dsp:nvSpPr>
      <dsp:spPr>
        <a:xfrm>
          <a:off x="1416251" y="1555304"/>
          <a:ext cx="675075" cy="675075"/>
        </a:xfrm>
        <a:prstGeom prst="roundRect">
          <a:avLst>
            <a:gd name="adj" fmla="val 16670"/>
          </a:avLst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1172" r="1172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3EF98-74D4-4520-871D-D7A5C7CD97D9}">
      <dsp:nvSpPr>
        <dsp:cNvPr id="0" name=""/>
        <dsp:cNvSpPr/>
      </dsp:nvSpPr>
      <dsp:spPr>
        <a:xfrm>
          <a:off x="2131830" y="1555304"/>
          <a:ext cx="3292678" cy="675075"/>
        </a:xfrm>
        <a:prstGeom prst="roundRect">
          <a:avLst>
            <a:gd name="adj" fmla="val 16670"/>
          </a:avLst>
        </a:prstGeom>
        <a:solidFill>
          <a:schemeClr val="accent2">
            <a:shade val="90000"/>
            <a:hueOff val="26288"/>
            <a:satOff val="-5217"/>
            <a:lumOff val="10161"/>
            <a:alphaOff val="-125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Ποδηλασία</a:t>
          </a:r>
          <a:endParaRPr lang="el-GR" sz="1600" kern="1200" dirty="0"/>
        </a:p>
      </dsp:txBody>
      <dsp:txXfrm>
        <a:off x="2131830" y="1555304"/>
        <a:ext cx="3292678" cy="675075"/>
      </dsp:txXfrm>
    </dsp:sp>
    <dsp:sp modelId="{EF58424B-6F6A-43A3-9D81-EB893CAB76EC}">
      <dsp:nvSpPr>
        <dsp:cNvPr id="0" name=""/>
        <dsp:cNvSpPr/>
      </dsp:nvSpPr>
      <dsp:spPr>
        <a:xfrm>
          <a:off x="1416251" y="2311388"/>
          <a:ext cx="675075" cy="675075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3CF4A-9A1E-4366-89AC-84052D29791C}">
      <dsp:nvSpPr>
        <dsp:cNvPr id="0" name=""/>
        <dsp:cNvSpPr/>
      </dsp:nvSpPr>
      <dsp:spPr>
        <a:xfrm>
          <a:off x="2131830" y="2311388"/>
          <a:ext cx="3292678" cy="675075"/>
        </a:xfrm>
        <a:prstGeom prst="roundRect">
          <a:avLst>
            <a:gd name="adj" fmla="val 16670"/>
          </a:avLst>
        </a:prstGeom>
        <a:solidFill>
          <a:schemeClr val="accent2">
            <a:shade val="90000"/>
            <a:hueOff val="52576"/>
            <a:satOff val="-10433"/>
            <a:lumOff val="20322"/>
            <a:alphaOff val="-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Ορειβασία</a:t>
          </a:r>
          <a:endParaRPr lang="el-GR" sz="1600" kern="1200" dirty="0"/>
        </a:p>
      </dsp:txBody>
      <dsp:txXfrm>
        <a:off x="2131830" y="2311388"/>
        <a:ext cx="3292678" cy="675075"/>
      </dsp:txXfrm>
    </dsp:sp>
    <dsp:sp modelId="{1672CF5D-69B7-4FB9-B103-9B9B58A721AD}">
      <dsp:nvSpPr>
        <dsp:cNvPr id="0" name=""/>
        <dsp:cNvSpPr/>
      </dsp:nvSpPr>
      <dsp:spPr>
        <a:xfrm>
          <a:off x="1416251" y="3121096"/>
          <a:ext cx="675075" cy="675075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B8D89-3CB9-4736-9141-DD5B4DC8DBDC}">
      <dsp:nvSpPr>
        <dsp:cNvPr id="0" name=""/>
        <dsp:cNvSpPr/>
      </dsp:nvSpPr>
      <dsp:spPr>
        <a:xfrm>
          <a:off x="2131830" y="3067472"/>
          <a:ext cx="3292678" cy="782324"/>
        </a:xfrm>
        <a:prstGeom prst="roundRect">
          <a:avLst>
            <a:gd name="adj" fmla="val 16670"/>
          </a:avLst>
        </a:prstGeom>
        <a:solidFill>
          <a:schemeClr val="accent2">
            <a:shade val="90000"/>
            <a:hueOff val="78865"/>
            <a:satOff val="-15650"/>
            <a:lumOff val="30484"/>
            <a:alphaOff val="-375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Αντισφαίριση (τένις) </a:t>
          </a:r>
          <a:r>
            <a:rPr lang="el-GR" sz="1400" kern="1200" dirty="0" smtClean="0">
              <a:sym typeface="Wingdings" panose="05000000000000000000" pitchFamily="2" charset="2"/>
            </a:rPr>
            <a:t></a:t>
          </a:r>
          <a:r>
            <a:rPr lang="el-GR" sz="1400" kern="1200" dirty="0" smtClean="0"/>
            <a:t> σε όλους τους δημόσιους και ιδιωτικούς χώρους αδιακρίτως νομικής προσωπικότητας.</a:t>
          </a:r>
          <a:endParaRPr lang="el-GR" sz="1400" kern="1200" dirty="0"/>
        </a:p>
      </dsp:txBody>
      <dsp:txXfrm>
        <a:off x="2131830" y="3067472"/>
        <a:ext cx="3292678" cy="782324"/>
      </dsp:txXfrm>
    </dsp:sp>
    <dsp:sp modelId="{ED6F51C0-8832-42AF-B2EA-0E1942405329}">
      <dsp:nvSpPr>
        <dsp:cNvPr id="0" name=""/>
        <dsp:cNvSpPr/>
      </dsp:nvSpPr>
      <dsp:spPr>
        <a:xfrm>
          <a:off x="1416251" y="3930805"/>
          <a:ext cx="675075" cy="675075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FC176-DFA0-488A-9AF8-16113317DB87}">
      <dsp:nvSpPr>
        <dsp:cNvPr id="0" name=""/>
        <dsp:cNvSpPr/>
      </dsp:nvSpPr>
      <dsp:spPr>
        <a:xfrm>
          <a:off x="2131830" y="3930805"/>
          <a:ext cx="3292678" cy="675075"/>
        </a:xfrm>
        <a:prstGeom prst="roundRect">
          <a:avLst>
            <a:gd name="adj" fmla="val 16670"/>
          </a:avLst>
        </a:prstGeom>
        <a:solidFill>
          <a:schemeClr val="accent2">
            <a:shade val="90000"/>
            <a:hueOff val="105153"/>
            <a:satOff val="-20866"/>
            <a:lumOff val="40645"/>
            <a:alphaOff val="-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600" kern="1200" dirty="0" smtClean="0"/>
            <a:t>Ιππασία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</a:pPr>
          <a:endParaRPr lang="el-GR" sz="1600" kern="1200" dirty="0"/>
        </a:p>
      </dsp:txBody>
      <dsp:txXfrm>
        <a:off x="2131830" y="3930805"/>
        <a:ext cx="3292678" cy="67507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DD6D33-41CE-4341-B06D-E3ABDF71C102}">
      <dsp:nvSpPr>
        <dsp:cNvPr id="0" name=""/>
        <dsp:cNvSpPr/>
      </dsp:nvSpPr>
      <dsp:spPr>
        <a:xfrm>
          <a:off x="2014225" y="3563675"/>
          <a:ext cx="2908043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AF256-B135-4554-BCA0-3E45665E6460}">
      <dsp:nvSpPr>
        <dsp:cNvPr id="0" name=""/>
        <dsp:cNvSpPr/>
      </dsp:nvSpPr>
      <dsp:spPr>
        <a:xfrm>
          <a:off x="2014225" y="2846260"/>
          <a:ext cx="2420908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FB928-3FAA-4130-B625-523E292AA5EC}">
      <dsp:nvSpPr>
        <dsp:cNvPr id="0" name=""/>
        <dsp:cNvSpPr/>
      </dsp:nvSpPr>
      <dsp:spPr>
        <a:xfrm>
          <a:off x="2014225" y="1978275"/>
          <a:ext cx="2420908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1E659-ECF3-40AC-99E6-A0305C0CAFAC}">
      <dsp:nvSpPr>
        <dsp:cNvPr id="0" name=""/>
        <dsp:cNvSpPr/>
      </dsp:nvSpPr>
      <dsp:spPr>
        <a:xfrm>
          <a:off x="2014225" y="1260860"/>
          <a:ext cx="2908043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6F461-6140-4379-BC6E-E57619A7899E}">
      <dsp:nvSpPr>
        <dsp:cNvPr id="0" name=""/>
        <dsp:cNvSpPr/>
      </dsp:nvSpPr>
      <dsp:spPr>
        <a:xfrm>
          <a:off x="538061" y="936103"/>
          <a:ext cx="2952328" cy="29523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E36FA-8AFF-44FF-A861-4C5958D0C0A3}">
      <dsp:nvSpPr>
        <dsp:cNvPr id="0" name=""/>
        <dsp:cNvSpPr/>
      </dsp:nvSpPr>
      <dsp:spPr>
        <a:xfrm>
          <a:off x="1069480" y="2503790"/>
          <a:ext cx="1889489" cy="97426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6500" kern="1200"/>
        </a:p>
      </dsp:txBody>
      <dsp:txXfrm>
        <a:off x="1069480" y="2503790"/>
        <a:ext cx="1889489" cy="974268"/>
      </dsp:txXfrm>
    </dsp:sp>
    <dsp:sp modelId="{97066553-EFF0-473D-A25E-4A6746FD6017}">
      <dsp:nvSpPr>
        <dsp:cNvPr id="0" name=""/>
        <dsp:cNvSpPr/>
      </dsp:nvSpPr>
      <dsp:spPr>
        <a:xfrm>
          <a:off x="4597512" y="936103"/>
          <a:ext cx="649512" cy="6495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4C5822-48EA-49DE-A01A-33D1506E9522}">
      <dsp:nvSpPr>
        <dsp:cNvPr id="0" name=""/>
        <dsp:cNvSpPr/>
      </dsp:nvSpPr>
      <dsp:spPr>
        <a:xfrm>
          <a:off x="5247024" y="936103"/>
          <a:ext cx="119569" cy="649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 dirty="0"/>
        </a:p>
      </dsp:txBody>
      <dsp:txXfrm>
        <a:off x="5247024" y="936103"/>
        <a:ext cx="119569" cy="649512"/>
      </dsp:txXfrm>
    </dsp:sp>
    <dsp:sp modelId="{66879F12-90D0-459F-87AD-C9AB35B2C544}">
      <dsp:nvSpPr>
        <dsp:cNvPr id="0" name=""/>
        <dsp:cNvSpPr/>
      </dsp:nvSpPr>
      <dsp:spPr>
        <a:xfrm>
          <a:off x="4110378" y="1653519"/>
          <a:ext cx="649512" cy="6495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F72C3-8EDC-4CB5-AB5B-F038DA5EF844}">
      <dsp:nvSpPr>
        <dsp:cNvPr id="0" name=""/>
        <dsp:cNvSpPr/>
      </dsp:nvSpPr>
      <dsp:spPr>
        <a:xfrm>
          <a:off x="4759890" y="1653519"/>
          <a:ext cx="168282" cy="649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759890" y="1653519"/>
        <a:ext cx="168282" cy="649512"/>
      </dsp:txXfrm>
    </dsp:sp>
    <dsp:sp modelId="{9E3312A1-BF4A-48BF-AB41-942BC47B80AF}">
      <dsp:nvSpPr>
        <dsp:cNvPr id="0" name=""/>
        <dsp:cNvSpPr/>
      </dsp:nvSpPr>
      <dsp:spPr>
        <a:xfrm>
          <a:off x="4110378" y="2521504"/>
          <a:ext cx="649512" cy="6495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80F65-0EFE-4D1D-A30F-F6DD48849EAF}">
      <dsp:nvSpPr>
        <dsp:cNvPr id="0" name=""/>
        <dsp:cNvSpPr/>
      </dsp:nvSpPr>
      <dsp:spPr>
        <a:xfrm>
          <a:off x="4759890" y="2521504"/>
          <a:ext cx="168282" cy="649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 dirty="0"/>
        </a:p>
      </dsp:txBody>
      <dsp:txXfrm>
        <a:off x="4759890" y="2521504"/>
        <a:ext cx="168282" cy="649512"/>
      </dsp:txXfrm>
    </dsp:sp>
    <dsp:sp modelId="{D1D8F2EE-85D8-4FEE-B985-FE8D90DD1857}">
      <dsp:nvSpPr>
        <dsp:cNvPr id="0" name=""/>
        <dsp:cNvSpPr/>
      </dsp:nvSpPr>
      <dsp:spPr>
        <a:xfrm>
          <a:off x="4597512" y="3238919"/>
          <a:ext cx="649512" cy="6495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E7ED0-C8F8-4BB1-BB66-A43523C05C3C}">
      <dsp:nvSpPr>
        <dsp:cNvPr id="0" name=""/>
        <dsp:cNvSpPr/>
      </dsp:nvSpPr>
      <dsp:spPr>
        <a:xfrm>
          <a:off x="5247024" y="3238919"/>
          <a:ext cx="119569" cy="649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 dirty="0"/>
        </a:p>
      </dsp:txBody>
      <dsp:txXfrm>
        <a:off x="5247024" y="3238919"/>
        <a:ext cx="119569" cy="649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34385-F5D3-40FB-B6E5-CDF070B40BDA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701BA-1620-4B5A-9982-1E6628843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790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701BA-1620-4B5A-9982-1E66288432B4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132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8000"/>
                <a:satMod val="230000"/>
                <a:alpha val="70000"/>
              </a:schemeClr>
            </a:gs>
            <a:gs pos="56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D7F0099-6470-4A9D-8E24-9C2AB5E7D64E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45B06E3-0728-49DF-A7F5-8DE1BA1BB82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5841" y="4941168"/>
            <a:ext cx="8135362" cy="1512168"/>
          </a:xfrm>
        </p:spPr>
        <p:txBody>
          <a:bodyPr>
            <a:noAutofit/>
          </a:bodyPr>
          <a:lstStyle/>
          <a:p>
            <a:pPr algn="ctr"/>
            <a: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l-GR" sz="20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Θέμα: «Διευκρινίσεις για τις Οικονομικές Δραστηριότητες που επαναλειτουργούν στις 4 Μαΐου».</a:t>
            </a:r>
            <a: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                         </a:t>
            </a:r>
            <a:br>
              <a:rPr lang="el-GR" sz="24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l-GR" sz="2400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410" name="Picture 2" descr="Γραφείο Συνδέσμου στην Πρίστινα - Ελληνική Δημοκρατία - Η Ελλάδα ...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3923928" y="253371"/>
            <a:ext cx="939188" cy="943381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2555776" y="133521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ΕΛΛΗΝΙΚΗ ΔΗΜΟΚΡΑΤΙΑ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123728" y="1747313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ΥΠΟΥΡΓΕΙΟ </a:t>
            </a:r>
          </a:p>
          <a:p>
            <a:pPr algn="ctr"/>
            <a:r>
              <a:rPr lang="el-GR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ΑΝΑΠΤΥΞΗΣ ΚΑΙ ΕΠΕΝΔΥΣΕΩΝ </a:t>
            </a:r>
          </a:p>
          <a:p>
            <a:pPr algn="ctr"/>
            <a:endParaRPr lang="el-GR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7 - TextBox"/>
          <p:cNvSpPr txBox="1"/>
          <p:nvPr/>
        </p:nvSpPr>
        <p:spPr>
          <a:xfrm>
            <a:off x="1673678" y="2635104"/>
            <a:ext cx="5724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ΓΕΝΙΚΗ ΓΡΑΜΜΑΤΕΙΑ ΕΜΠΟΡΙΟΥ ΚΑΙ ΠΡΟΣΤΑΣΙΑΣ ΚΑΤΑΝΑΛΩΤΗ</a:t>
            </a:r>
            <a:endParaRPr lang="el-GR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1294" y="3429000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Εγκύκλιος </a:t>
            </a:r>
            <a:endParaRPr lang="el-GR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Α</a:t>
            </a:r>
            <a:r>
              <a:rPr lang="el-GR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ριθμ</a:t>
            </a: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l-GR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Πρωτοκ</a:t>
            </a: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.: 43083/03.05.2020 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 - TextBox"/>
          <p:cNvSpPr txBox="1"/>
          <p:nvPr/>
        </p:nvSpPr>
        <p:spPr>
          <a:xfrm>
            <a:off x="-432556" y="189801"/>
            <a:ext cx="9721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Δυνατότητα άθλησης 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8" name="3 - TextBox"/>
          <p:cNvSpPr txBox="1"/>
          <p:nvPr/>
        </p:nvSpPr>
        <p:spPr>
          <a:xfrm>
            <a:off x="-540568" y="620688"/>
            <a:ext cx="97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Ατομικά Αθλήματα</a:t>
            </a:r>
            <a:endParaRPr lang="el-GR" dirty="0">
              <a:solidFill>
                <a:srgbClr val="002060"/>
              </a:solidFill>
            </a:endParaRPr>
          </a:p>
        </p:txBody>
      </p:sp>
      <p:graphicFrame>
        <p:nvGraphicFramePr>
          <p:cNvPr id="9" name="Διάγραμμα 8"/>
          <p:cNvGraphicFramePr/>
          <p:nvPr>
            <p:extLst>
              <p:ext uri="{D42A27DB-BD31-4B8C-83A1-F6EECF244321}">
                <p14:modId xmlns:p14="http://schemas.microsoft.com/office/powerpoint/2010/main" xmlns="" val="262446925"/>
              </p:ext>
            </p:extLst>
          </p:nvPr>
        </p:nvGraphicFramePr>
        <p:xfrm>
          <a:off x="971600" y="1268760"/>
          <a:ext cx="68407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5 - Εικόνα" descr="Logo_Anaptyxis_Ependyseon.png"/>
          <p:cNvPicPr>
            <a:picLocks noChangeAspect="1"/>
          </p:cNvPicPr>
          <p:nvPr/>
        </p:nvPicPr>
        <p:blipFill>
          <a:blip r:embed="rId7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1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429261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TextBox"/>
          <p:cNvSpPr txBox="1"/>
          <p:nvPr/>
        </p:nvSpPr>
        <p:spPr>
          <a:xfrm>
            <a:off x="-453517" y="269590"/>
            <a:ext cx="9721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Πληροφορίες – Καταγγελίες στο </a:t>
            </a:r>
          </a:p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Τηλεφωνικό Κέντρο 1520</a:t>
            </a:r>
            <a:endParaRPr lang="el-GR" sz="2200" dirty="0">
              <a:solidFill>
                <a:srgbClr val="002060"/>
              </a:solidFill>
            </a:endParaRPr>
          </a:p>
        </p:txBody>
      </p:sp>
      <p:graphicFrame>
        <p:nvGraphicFramePr>
          <p:cNvPr id="9" name="Διάγραμμα 8"/>
          <p:cNvGraphicFramePr/>
          <p:nvPr>
            <p:extLst>
              <p:ext uri="{D42A27DB-BD31-4B8C-83A1-F6EECF244321}">
                <p14:modId xmlns:p14="http://schemas.microsoft.com/office/powerpoint/2010/main" xmlns="" val="1404089012"/>
              </p:ext>
            </p:extLst>
          </p:nvPr>
        </p:nvGraphicFramePr>
        <p:xfrm>
          <a:off x="-180528" y="1135587"/>
          <a:ext cx="59046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4060" y="3028474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</a:rPr>
              <a:t>Φαινόμενα μη τήρησης των μέτρων </a:t>
            </a:r>
            <a:endParaRPr lang="el-G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7082" y="3785187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</a:rPr>
              <a:t>Φαινόμενα αισχροκέρδειας</a:t>
            </a:r>
            <a:endParaRPr lang="el-G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7976" y="4435414"/>
            <a:ext cx="3495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</a:rPr>
              <a:t>Φαινόμενα αθέμιτων εμπορικών πρακτικών</a:t>
            </a:r>
            <a:endParaRPr lang="el-G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Έλλειψη 12"/>
          <p:cNvSpPr/>
          <p:nvPr/>
        </p:nvSpPr>
        <p:spPr>
          <a:xfrm>
            <a:off x="4355976" y="1998269"/>
            <a:ext cx="792000" cy="75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</a:t>
            </a:r>
            <a:endParaRPr lang="el-GR" dirty="0"/>
          </a:p>
        </p:txBody>
      </p:sp>
      <p:sp>
        <p:nvSpPr>
          <p:cNvPr id="14" name="Έλλειψη 13"/>
          <p:cNvSpPr/>
          <p:nvPr/>
        </p:nvSpPr>
        <p:spPr>
          <a:xfrm>
            <a:off x="3851920" y="2737731"/>
            <a:ext cx="792088" cy="759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2</a:t>
            </a:r>
            <a:endParaRPr lang="el-GR" dirty="0"/>
          </a:p>
        </p:txBody>
      </p:sp>
      <p:sp>
        <p:nvSpPr>
          <p:cNvPr id="15" name="Έλλειψη 14"/>
          <p:cNvSpPr/>
          <p:nvPr/>
        </p:nvSpPr>
        <p:spPr>
          <a:xfrm>
            <a:off x="3923928" y="3605504"/>
            <a:ext cx="792000" cy="75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3</a:t>
            </a:r>
          </a:p>
        </p:txBody>
      </p:sp>
      <p:sp>
        <p:nvSpPr>
          <p:cNvPr id="16" name="Έλλειψη 15"/>
          <p:cNvSpPr/>
          <p:nvPr/>
        </p:nvSpPr>
        <p:spPr>
          <a:xfrm>
            <a:off x="4407023" y="4341599"/>
            <a:ext cx="792000" cy="75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4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4917082" y="2089786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</a:rPr>
              <a:t>Έκτακτα μέτρα για τον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Covid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19</a:t>
            </a:r>
            <a:endParaRPr lang="el-G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Επιχειρήσεις που επαναλειτουργούν)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" name="5 - Εικόνα" descr="Logo_Anaptyxis_Ependyseon.png"/>
          <p:cNvPicPr>
            <a:picLocks noChangeAspect="1"/>
          </p:cNvPicPr>
          <p:nvPr/>
        </p:nvPicPr>
        <p:blipFill>
          <a:blip r:embed="rId7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9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20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 smtClean="0">
                <a:solidFill>
                  <a:srgbClr val="002060"/>
                </a:solidFill>
              </a:rPr>
              <a:t>10</a:t>
            </a:r>
            <a:endParaRPr lang="el-G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0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7 - TextBox"/>
          <p:cNvSpPr txBox="1"/>
          <p:nvPr/>
        </p:nvSpPr>
        <p:spPr>
          <a:xfrm>
            <a:off x="2159432" y="2204864"/>
            <a:ext cx="4872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Ο Γενικός Γραμματέας </a:t>
            </a:r>
          </a:p>
          <a:p>
            <a:pPr algn="ctr"/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Εμπορίου και Προστασίας Καταναλωτή 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7 - TextBox"/>
          <p:cNvSpPr txBox="1"/>
          <p:nvPr/>
        </p:nvSpPr>
        <p:spPr>
          <a:xfrm>
            <a:off x="2723595" y="342900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Παναγιώτης Σταμπουλίδης</a:t>
            </a:r>
            <a:endParaRPr lang="el-GR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2" name="6 - TextBox"/>
          <p:cNvSpPr txBox="1"/>
          <p:nvPr/>
        </p:nvSpPr>
        <p:spPr>
          <a:xfrm>
            <a:off x="755576" y="630932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 </a:t>
            </a:r>
            <a:endParaRPr lang="el-GR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-180528" y="1052736"/>
            <a:ext cx="9424891" cy="4963672"/>
            <a:chOff x="-180528" y="972593"/>
            <a:chExt cx="9577064" cy="5043815"/>
          </a:xfrm>
        </p:grpSpPr>
        <p:graphicFrame>
          <p:nvGraphicFramePr>
            <p:cNvPr id="18" name="17 - Διάγραμμα"/>
            <p:cNvGraphicFramePr/>
            <p:nvPr>
              <p:extLst>
                <p:ext uri="{D42A27DB-BD31-4B8C-83A1-F6EECF244321}">
                  <p14:modId xmlns:p14="http://schemas.microsoft.com/office/powerpoint/2010/main" xmlns="" val="3037503830"/>
                </p:ext>
              </p:extLst>
            </p:nvPr>
          </p:nvGraphicFramePr>
          <p:xfrm>
            <a:off x="-180528" y="980728"/>
            <a:ext cx="5112568" cy="50356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21" name="20 - Διάγραμμα"/>
            <p:cNvGraphicFramePr/>
            <p:nvPr>
              <p:extLst>
                <p:ext uri="{D42A27DB-BD31-4B8C-83A1-F6EECF244321}">
                  <p14:modId xmlns:p14="http://schemas.microsoft.com/office/powerpoint/2010/main" xmlns="" val="2069928157"/>
                </p:ext>
              </p:extLst>
            </p:nvPr>
          </p:nvGraphicFramePr>
          <p:xfrm>
            <a:off x="4211960" y="972593"/>
            <a:ext cx="5184576" cy="50405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8" name="7 - TextBox"/>
          <p:cNvSpPr txBox="1"/>
          <p:nvPr/>
        </p:nvSpPr>
        <p:spPr>
          <a:xfrm>
            <a:off x="-252536" y="188640"/>
            <a:ext cx="9721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>
                <a:solidFill>
                  <a:srgbClr val="002060"/>
                </a:solidFill>
              </a:rPr>
              <a:t>Δευτέρα 4 Μαΐου </a:t>
            </a:r>
            <a:r>
              <a:rPr lang="el-GR" sz="2000" dirty="0" smtClean="0">
                <a:solidFill>
                  <a:srgbClr val="002060"/>
                </a:solidFill>
              </a:rPr>
              <a:t>- Επαναλειτουργούν</a:t>
            </a:r>
          </a:p>
        </p:txBody>
      </p:sp>
      <p:sp>
        <p:nvSpPr>
          <p:cNvPr id="9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 smtClean="0">
                <a:solidFill>
                  <a:srgbClr val="002060"/>
                </a:solidFill>
              </a:rPr>
              <a:t>1</a:t>
            </a:r>
            <a:endParaRPr lang="el-GR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- TextBox"/>
          <p:cNvSpPr txBox="1"/>
          <p:nvPr/>
        </p:nvSpPr>
        <p:spPr>
          <a:xfrm>
            <a:off x="-324544" y="260648"/>
            <a:ext cx="972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002060"/>
                </a:solidFill>
              </a:rPr>
              <a:t>Τήρηση μέτρων και κανόνων λειτουργίας</a:t>
            </a:r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xmlns="" val="3733582866"/>
              </p:ext>
            </p:extLst>
          </p:nvPr>
        </p:nvGraphicFramePr>
        <p:xfrm>
          <a:off x="1331640" y="908720"/>
          <a:ext cx="6504384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- Εικόνα" descr="Logo_Anaptyxis_Ependyseon.png"/>
          <p:cNvPicPr>
            <a:picLocks noChangeAspect="1"/>
          </p:cNvPicPr>
          <p:nvPr/>
        </p:nvPicPr>
        <p:blipFill>
          <a:blip r:embed="rId7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0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8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5839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- TextBox"/>
          <p:cNvSpPr txBox="1"/>
          <p:nvPr/>
        </p:nvSpPr>
        <p:spPr>
          <a:xfrm>
            <a:off x="-324544" y="116632"/>
            <a:ext cx="9721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Διευκρινίσεις για εμπορικές επιχειρήσεις που </a:t>
            </a:r>
          </a:p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επαναλειτουργούν υπό όρους.</a:t>
            </a:r>
          </a:p>
        </p:txBody>
      </p:sp>
      <p:sp>
        <p:nvSpPr>
          <p:cNvPr id="5" name="3 - TextBox"/>
          <p:cNvSpPr txBox="1"/>
          <p:nvPr/>
        </p:nvSpPr>
        <p:spPr>
          <a:xfrm>
            <a:off x="-354642" y="849738"/>
            <a:ext cx="97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Ωράριο λειτουργίας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7" name="7 - Στρογγυλεμένο ορθογώνιο"/>
          <p:cNvSpPr/>
          <p:nvPr/>
        </p:nvSpPr>
        <p:spPr>
          <a:xfrm>
            <a:off x="683568" y="1412776"/>
            <a:ext cx="2315408" cy="12241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1) Εμπορικά Καταστήματα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8 - Στρογγυλεμένο ορθογώνιο"/>
          <p:cNvSpPr/>
          <p:nvPr/>
        </p:nvSpPr>
        <p:spPr>
          <a:xfrm>
            <a:off x="3203848" y="1412776"/>
            <a:ext cx="5472608" cy="122413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1600" dirty="0" smtClean="0"/>
              <a:t> </a:t>
            </a:r>
            <a:r>
              <a:rPr lang="el-GR" sz="1400" dirty="0"/>
              <a:t>Τ</a:t>
            </a:r>
            <a:r>
              <a:rPr lang="el-GR" sz="1400" dirty="0" smtClean="0"/>
              <a:t>ο </a:t>
            </a:r>
            <a:r>
              <a:rPr lang="el-GR" sz="1400" dirty="0"/>
              <a:t>ωράριο λειτουργίας στα εμπορικά </a:t>
            </a:r>
            <a:r>
              <a:rPr lang="el-GR" sz="1400" dirty="0" smtClean="0"/>
              <a:t>καταστήματα διαμορφώνεται </a:t>
            </a:r>
            <a:r>
              <a:rPr lang="el-GR" sz="1400" dirty="0"/>
              <a:t>με ώρα έναρξης στις 10π.μ </a:t>
            </a:r>
            <a:r>
              <a:rPr lang="el-GR" sz="1400" dirty="0" smtClean="0"/>
              <a:t>για τις επιχειρήσεις </a:t>
            </a:r>
            <a:r>
              <a:rPr lang="el-GR" sz="1400" dirty="0"/>
              <a:t>που επαναλειτουργούν </a:t>
            </a:r>
            <a:r>
              <a:rPr lang="el-GR" sz="1400" dirty="0" smtClean="0"/>
              <a:t>στην </a:t>
            </a:r>
            <a:r>
              <a:rPr lang="el-GR" sz="1400" dirty="0"/>
              <a:t>Περιφέρεια Αττικής (πλην τις νήσους) και στο πολεοδομικό συγκρότημα Θεσσαλονίκης (στους δήμους που το απαρτίζουν).</a:t>
            </a:r>
            <a:endParaRPr lang="el-GR" sz="1400" dirty="0" smtClean="0"/>
          </a:p>
        </p:txBody>
      </p:sp>
      <p:sp>
        <p:nvSpPr>
          <p:cNvPr id="9" name="7 - Στρογγυλεμένο ορθογώνιο"/>
          <p:cNvSpPr/>
          <p:nvPr/>
        </p:nvSpPr>
        <p:spPr>
          <a:xfrm>
            <a:off x="700054" y="2780928"/>
            <a:ext cx="2304256" cy="12241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) Υπεραγορές τροφίμων</a:t>
            </a:r>
          </a:p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(Σούπερ μάρκετ)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8 - Στρογγυλεμένο ορθογώνιο"/>
          <p:cNvSpPr/>
          <p:nvPr/>
        </p:nvSpPr>
        <p:spPr>
          <a:xfrm>
            <a:off x="3191195" y="2748990"/>
            <a:ext cx="5485259" cy="12560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1400" dirty="0" smtClean="0"/>
              <a:t> Το </a:t>
            </a:r>
            <a:r>
              <a:rPr lang="el-GR" sz="1400" dirty="0"/>
              <a:t>ωράριο </a:t>
            </a:r>
            <a:r>
              <a:rPr lang="el-GR" sz="1400" dirty="0" smtClean="0"/>
              <a:t>των υπεραγορών τροφίμων (σούπερ μάρκετ) </a:t>
            </a:r>
            <a:r>
              <a:rPr lang="el-GR" sz="1400" dirty="0"/>
              <a:t>παραμένει έως </a:t>
            </a:r>
            <a:r>
              <a:rPr lang="el-GR" sz="1400" dirty="0" smtClean="0"/>
              <a:t>9/5/2020: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Δευτέρα </a:t>
            </a:r>
            <a:r>
              <a:rPr lang="el-GR" sz="1400" dirty="0"/>
              <a:t>έως Παρασκευή </a:t>
            </a:r>
            <a:r>
              <a:rPr lang="el-GR" sz="1400" dirty="0" smtClean="0">
                <a:sym typeface="Wingdings" panose="05000000000000000000" pitchFamily="2" charset="2"/>
              </a:rPr>
              <a:t> </a:t>
            </a:r>
            <a:r>
              <a:rPr lang="el-GR" sz="1400" dirty="0" smtClean="0"/>
              <a:t>07:00 έως 21:00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Σάββατο </a:t>
            </a:r>
            <a:r>
              <a:rPr lang="el-GR" sz="1400" dirty="0" smtClean="0">
                <a:sym typeface="Wingdings" panose="05000000000000000000" pitchFamily="2" charset="2"/>
              </a:rPr>
              <a:t> </a:t>
            </a:r>
            <a:r>
              <a:rPr lang="el-GR" sz="1400" dirty="0" smtClean="0"/>
              <a:t>07:00 έως </a:t>
            </a:r>
            <a:r>
              <a:rPr lang="el-GR" sz="1400" dirty="0"/>
              <a:t>20:00.</a:t>
            </a:r>
            <a:endParaRPr lang="el-GR" sz="1400" dirty="0" smtClean="0"/>
          </a:p>
        </p:txBody>
      </p:sp>
      <p:sp>
        <p:nvSpPr>
          <p:cNvPr id="11" name="Ορθογώνιο 10"/>
          <p:cNvSpPr/>
          <p:nvPr/>
        </p:nvSpPr>
        <p:spPr>
          <a:xfrm>
            <a:off x="683568" y="5561616"/>
            <a:ext cx="7992885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1500" dirty="0" smtClean="0">
                <a:solidFill>
                  <a:schemeClr val="accent1">
                    <a:lumMod val="75000"/>
                  </a:schemeClr>
                </a:solidFill>
              </a:rPr>
              <a:t>Παραμένουν </a:t>
            </a:r>
            <a:r>
              <a:rPr lang="el-GR" sz="1500" dirty="0">
                <a:solidFill>
                  <a:schemeClr val="accent1">
                    <a:lumMod val="75000"/>
                  </a:schemeClr>
                </a:solidFill>
              </a:rPr>
              <a:t>σε ισχύ οι αποφάσεις των </a:t>
            </a:r>
            <a:r>
              <a:rPr lang="el-GR" sz="1500" dirty="0" smtClean="0">
                <a:solidFill>
                  <a:schemeClr val="accent1">
                    <a:lumMod val="75000"/>
                  </a:schemeClr>
                </a:solidFill>
              </a:rPr>
              <a:t>Αντιπεριφερειαρχών, </a:t>
            </a:r>
            <a:r>
              <a:rPr lang="el-GR" sz="1500" dirty="0">
                <a:solidFill>
                  <a:schemeClr val="accent1">
                    <a:lumMod val="75000"/>
                  </a:schemeClr>
                </a:solidFill>
              </a:rPr>
              <a:t>όπως αυτές έχουν </a:t>
            </a:r>
            <a:r>
              <a:rPr lang="el-GR" sz="1500" dirty="0" smtClean="0">
                <a:solidFill>
                  <a:schemeClr val="accent1">
                    <a:lumMod val="75000"/>
                  </a:schemeClr>
                </a:solidFill>
              </a:rPr>
              <a:t>εκδοθεί </a:t>
            </a:r>
            <a:r>
              <a:rPr lang="el-GR" sz="1500" dirty="0">
                <a:solidFill>
                  <a:schemeClr val="accent1">
                    <a:lumMod val="75000"/>
                  </a:schemeClr>
                </a:solidFill>
              </a:rPr>
              <a:t>για τις </a:t>
            </a:r>
            <a:r>
              <a:rPr lang="el-GR" sz="1500" b="1" dirty="0">
                <a:solidFill>
                  <a:schemeClr val="accent1">
                    <a:lumMod val="75000"/>
                  </a:schemeClr>
                </a:solidFill>
              </a:rPr>
              <a:t>τουριστικές </a:t>
            </a:r>
            <a:r>
              <a:rPr lang="el-GR" sz="1500" b="1" dirty="0" smtClean="0">
                <a:solidFill>
                  <a:schemeClr val="accent1">
                    <a:lumMod val="75000"/>
                  </a:schemeClr>
                </a:solidFill>
              </a:rPr>
              <a:t>περιοχές </a:t>
            </a:r>
            <a:r>
              <a:rPr lang="el-GR" sz="1500" dirty="0" smtClean="0">
                <a:solidFill>
                  <a:schemeClr val="accent1">
                    <a:lumMod val="75000"/>
                  </a:schemeClr>
                </a:solidFill>
              </a:rPr>
              <a:t>που καθορίζουν τη λειτουργία των καταστημάτων τις Κυριακές.</a:t>
            </a:r>
            <a:endParaRPr lang="el-GR" sz="15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3" name="6 - TextBox"/>
          <p:cNvSpPr txBox="1"/>
          <p:nvPr/>
        </p:nvSpPr>
        <p:spPr>
          <a:xfrm>
            <a:off x="755576" y="630932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Ανάπτυξης και Επενδύσεων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14" name="7 - Στρογγυλεμένο ορθογώνιο"/>
          <p:cNvSpPr/>
          <p:nvPr/>
        </p:nvSpPr>
        <p:spPr>
          <a:xfrm>
            <a:off x="700054" y="4149080"/>
            <a:ext cx="2304256" cy="12241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3)Κομμωτήρια,  κουρεία και κέντρα αισθητικής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8 - Στρογγυλεμένο ορθογώνιο"/>
          <p:cNvSpPr/>
          <p:nvPr/>
        </p:nvSpPr>
        <p:spPr>
          <a:xfrm>
            <a:off x="3191194" y="4117142"/>
            <a:ext cx="5485259" cy="12560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1600" dirty="0" smtClean="0"/>
              <a:t> </a:t>
            </a:r>
            <a:r>
              <a:rPr lang="el-GR" sz="1400" dirty="0" smtClean="0"/>
              <a:t>Το ωράριο δύναται </a:t>
            </a:r>
            <a:r>
              <a:rPr lang="el-GR" sz="1400" dirty="0"/>
              <a:t>να </a:t>
            </a:r>
            <a:r>
              <a:rPr lang="el-GR" sz="1400" dirty="0" smtClean="0"/>
              <a:t>είναι διευρυμένο: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Δευτέρα έως Παρασκευή </a:t>
            </a:r>
            <a:r>
              <a:rPr lang="el-GR" sz="1400" dirty="0" smtClean="0">
                <a:sym typeface="Wingdings" panose="05000000000000000000" pitchFamily="2" charset="2"/>
              </a:rPr>
              <a:t> 0</a:t>
            </a:r>
            <a:r>
              <a:rPr lang="el-GR" sz="1400" dirty="0" smtClean="0"/>
              <a:t>7:00 έως 22:00.</a:t>
            </a:r>
            <a:endParaRPr lang="el-GR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 Σάββατο</a:t>
            </a:r>
            <a:r>
              <a:rPr lang="el-GR" sz="1400" dirty="0"/>
              <a:t>: </a:t>
            </a:r>
            <a:r>
              <a:rPr lang="el-GR" sz="1400" dirty="0" smtClean="0"/>
              <a:t>07:00 </a:t>
            </a:r>
            <a:r>
              <a:rPr lang="el-GR" sz="1400" dirty="0"/>
              <a:t>π.μ. έως </a:t>
            </a:r>
            <a:r>
              <a:rPr lang="el-GR" sz="1400" dirty="0" smtClean="0"/>
              <a:t>21:00.</a:t>
            </a:r>
            <a:endParaRPr lang="el-GR" sz="1100" dirty="0" smtClean="0"/>
          </a:p>
        </p:txBody>
      </p:sp>
      <p:sp>
        <p:nvSpPr>
          <p:cNvPr id="16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22220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Στρογγυλεμένο ορθογώνιο 15"/>
          <p:cNvSpPr/>
          <p:nvPr/>
        </p:nvSpPr>
        <p:spPr>
          <a:xfrm>
            <a:off x="1403648" y="1124744"/>
            <a:ext cx="6552728" cy="7386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3 - TextBox"/>
          <p:cNvSpPr txBox="1"/>
          <p:nvPr/>
        </p:nvSpPr>
        <p:spPr>
          <a:xfrm>
            <a:off x="-324544" y="260648"/>
            <a:ext cx="9721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Εμπορικά Κέντρα -</a:t>
            </a:r>
          </a:p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Η λειτουργία των οποίων παραμένει σε αναστολή.</a:t>
            </a:r>
            <a:endParaRPr lang="el-GR" sz="2000" dirty="0">
              <a:solidFill>
                <a:srgbClr val="002060"/>
              </a:solidFill>
            </a:endParaRPr>
          </a:p>
        </p:txBody>
      </p:sp>
      <p:graphicFrame>
        <p:nvGraphicFramePr>
          <p:cNvPr id="12" name="6 - Διάγραμμα"/>
          <p:cNvGraphicFramePr/>
          <p:nvPr>
            <p:extLst>
              <p:ext uri="{D42A27DB-BD31-4B8C-83A1-F6EECF244321}">
                <p14:modId xmlns:p14="http://schemas.microsoft.com/office/powerpoint/2010/main" xmlns="" val="2995359365"/>
              </p:ext>
            </p:extLst>
          </p:nvPr>
        </p:nvGraphicFramePr>
        <p:xfrm>
          <a:off x="1403648" y="2060848"/>
          <a:ext cx="6552728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Ορθογώνιο 12"/>
          <p:cNvSpPr/>
          <p:nvPr/>
        </p:nvSpPr>
        <p:spPr>
          <a:xfrm>
            <a:off x="1403648" y="1124744"/>
            <a:ext cx="6552728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Ως </a:t>
            </a:r>
            <a:r>
              <a:rPr lang="el-GR" sz="1400" dirty="0">
                <a:solidFill>
                  <a:schemeClr val="tx1"/>
                </a:solidFill>
              </a:rPr>
              <a:t>εμπορικό </a:t>
            </a:r>
            <a:r>
              <a:rPr lang="el-GR" sz="1400" dirty="0" smtClean="0">
                <a:solidFill>
                  <a:schemeClr val="tx1"/>
                </a:solidFill>
              </a:rPr>
              <a:t>κέντρο, σύμφωνα με την ΠΟΛ. υπ’ </a:t>
            </a:r>
            <a:r>
              <a:rPr lang="el-GR" sz="1400" dirty="0" err="1" smtClean="0">
                <a:solidFill>
                  <a:schemeClr val="tx1"/>
                </a:solidFill>
              </a:rPr>
              <a:t>αριθμ</a:t>
            </a:r>
            <a:r>
              <a:rPr lang="el-GR" sz="1400" dirty="0" smtClean="0">
                <a:solidFill>
                  <a:schemeClr val="tx1"/>
                </a:solidFill>
              </a:rPr>
              <a:t>. 1056/2009, </a:t>
            </a:r>
            <a:r>
              <a:rPr lang="el-GR" sz="1400" dirty="0">
                <a:solidFill>
                  <a:schemeClr val="tx1"/>
                </a:solidFill>
              </a:rPr>
              <a:t>νοείται </a:t>
            </a:r>
            <a:r>
              <a:rPr lang="el-GR" sz="1400" dirty="0" smtClean="0">
                <a:solidFill>
                  <a:schemeClr val="tx1"/>
                </a:solidFill>
              </a:rPr>
              <a:t>το </a:t>
            </a:r>
            <a:r>
              <a:rPr lang="el-GR" sz="1400" dirty="0">
                <a:solidFill>
                  <a:schemeClr val="tx1"/>
                </a:solidFill>
              </a:rPr>
              <a:t>ακίνητο ή το συγκρότημα </a:t>
            </a:r>
            <a:r>
              <a:rPr lang="el-GR" sz="1400" dirty="0" smtClean="0">
                <a:solidFill>
                  <a:schemeClr val="tx1"/>
                </a:solidFill>
              </a:rPr>
              <a:t>ακινήτων, </a:t>
            </a:r>
            <a:r>
              <a:rPr lang="el-GR" sz="1400" dirty="0">
                <a:solidFill>
                  <a:schemeClr val="tx1"/>
                </a:solidFill>
              </a:rPr>
              <a:t>τα οποία αποτελούν ενιαίο λειτουργικά σύνολο, για το οποίο συντρέχουν τουλάχιστον οι εξής </a:t>
            </a:r>
            <a:r>
              <a:rPr lang="el-GR" sz="1400" dirty="0" smtClean="0">
                <a:solidFill>
                  <a:schemeClr val="tx1"/>
                </a:solidFill>
              </a:rPr>
              <a:t>προϋποθέσεις:</a:t>
            </a:r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9" name="5 - Εικόνα" descr="Logo_Anaptyxis_Ependyseon.png"/>
          <p:cNvPicPr>
            <a:picLocks noChangeAspect="1"/>
          </p:cNvPicPr>
          <p:nvPr/>
        </p:nvPicPr>
        <p:blipFill>
          <a:blip r:embed="rId7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0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11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8729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xmlns="" val="1946297507"/>
              </p:ext>
            </p:extLst>
          </p:nvPr>
        </p:nvGraphicFramePr>
        <p:xfrm>
          <a:off x="110733" y="692269"/>
          <a:ext cx="8676456" cy="5749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7 - TextBox"/>
          <p:cNvSpPr txBox="1"/>
          <p:nvPr/>
        </p:nvSpPr>
        <p:spPr>
          <a:xfrm>
            <a:off x="-324544" y="116632"/>
            <a:ext cx="9721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Διευκρινίσεις για εμπορικές επιχειρήσεις που </a:t>
            </a:r>
          </a:p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επαναλειτουργούν υπό όρους.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-1700210" y="3602015"/>
            <a:ext cx="4140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accent1">
                    <a:lumMod val="75000"/>
                  </a:schemeClr>
                </a:solidFill>
              </a:rPr>
              <a:t>Κομμωτήρια, Κουρεία, Κέντρα Αισθητικής </a:t>
            </a:r>
            <a:endParaRPr lang="el-G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396135" y="3457999"/>
            <a:ext cx="4140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accent1">
                    <a:lumMod val="75000"/>
                  </a:schemeClr>
                </a:solidFill>
              </a:rPr>
              <a:t>Λοιπές επιχειρήσεις σε επαναλειτουργία </a:t>
            </a:r>
            <a:endParaRPr lang="el-G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4344687" y="2974848"/>
            <a:ext cx="4140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accent1">
                    <a:lumMod val="75000"/>
                  </a:schemeClr>
                </a:solidFill>
              </a:rPr>
              <a:t>Εξαιρέσεις για τη λειτουργία               καταστημάτων σε Εμπορικά Κέντρα </a:t>
            </a:r>
            <a:endParaRPr lang="el-G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5 - Εικόνα" descr="Logo_Anaptyxis_Ependyseon.png"/>
          <p:cNvPicPr>
            <a:picLocks noChangeAspect="1"/>
          </p:cNvPicPr>
          <p:nvPr/>
        </p:nvPicPr>
        <p:blipFill>
          <a:blip r:embed="rId8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1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12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13665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9">
            <a:extLst>
              <a:ext uri="{FF2B5EF4-FFF2-40B4-BE49-F238E27FC236}">
                <a16:creationId xmlns="" xmlns:a16="http://schemas.microsoft.com/office/drawing/2014/main" id="{0A21935A-405C-478D-B71D-0FF2B4A7BF57}"/>
              </a:ext>
            </a:extLst>
          </p:cNvPr>
          <p:cNvSpPr/>
          <p:nvPr/>
        </p:nvSpPr>
        <p:spPr>
          <a:xfrm>
            <a:off x="584428" y="2381016"/>
            <a:ext cx="3191705" cy="43901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/>
            <a:r>
              <a:rPr lang="el-G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Καταστήματα (σούπερ μάρκετ / καταστήματα τροφίμων).</a:t>
            </a:r>
            <a:endParaRPr lang="el-G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09">
            <a:extLst>
              <a:ext uri="{FF2B5EF4-FFF2-40B4-BE49-F238E27FC236}">
                <a16:creationId xmlns="" xmlns:a16="http://schemas.microsoft.com/office/drawing/2014/main" id="{38F97935-4AC2-4E4F-8BEB-A9466D2504B3}"/>
              </a:ext>
            </a:extLst>
          </p:cNvPr>
          <p:cNvSpPr/>
          <p:nvPr/>
        </p:nvSpPr>
        <p:spPr>
          <a:xfrm>
            <a:off x="575555" y="2915216"/>
            <a:ext cx="3200578" cy="4392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/>
            <a:r>
              <a:rPr lang="el-G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l-G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Λοιπά καταστήματα λιανικής </a:t>
            </a:r>
            <a:r>
              <a:rPr lang="el-GR" sz="11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10">
            <a:extLst>
              <a:ext uri="{FF2B5EF4-FFF2-40B4-BE49-F238E27FC236}">
                <a16:creationId xmlns="" xmlns:a16="http://schemas.microsoft.com/office/drawing/2014/main" id="{249249C4-C3FF-4345-B387-C06FA76A617A}"/>
              </a:ext>
            </a:extLst>
          </p:cNvPr>
          <p:cNvSpPr/>
          <p:nvPr/>
        </p:nvSpPr>
        <p:spPr>
          <a:xfrm>
            <a:off x="575555" y="3449598"/>
            <a:ext cx="3200578" cy="4392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l-G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Κομμωτήρια, κουρεία, κέντρα αισθητικής.</a:t>
            </a:r>
            <a:endParaRPr lang="el-G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11">
            <a:extLst>
              <a:ext uri="{FF2B5EF4-FFF2-40B4-BE49-F238E27FC236}">
                <a16:creationId xmlns="" xmlns:a16="http://schemas.microsoft.com/office/drawing/2014/main" id="{5E8A95EF-6D2D-4553-A013-6256DE6A088B}"/>
              </a:ext>
            </a:extLst>
          </p:cNvPr>
          <p:cNvSpPr/>
          <p:nvPr/>
        </p:nvSpPr>
        <p:spPr>
          <a:xfrm>
            <a:off x="575555" y="3980797"/>
            <a:ext cx="3200578" cy="4392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/>
            <a:r>
              <a:rPr lang="el-G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Ανελκυστήρες.</a:t>
            </a:r>
            <a:endParaRPr lang="el-G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4832901" y="2381016"/>
            <a:ext cx="864096" cy="439018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r>
              <a:rPr lang="el-GR" sz="1200" baseline="6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2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19" name="Rectangle 227">
            <a:extLst>
              <a:ext uri="{FF2B5EF4-FFF2-40B4-BE49-F238E27FC236}">
                <a16:creationId xmlns=""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4832901" y="1804952"/>
            <a:ext cx="1751545" cy="173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Υποχρεωτική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0" name="7 - TextBox"/>
          <p:cNvSpPr txBox="1"/>
          <p:nvPr/>
        </p:nvSpPr>
        <p:spPr>
          <a:xfrm>
            <a:off x="-324544" y="116632"/>
            <a:ext cx="9721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Μέτρα Δημόσιας Υγείας </a:t>
            </a:r>
          </a:p>
        </p:txBody>
      </p:sp>
      <p:sp>
        <p:nvSpPr>
          <p:cNvPr id="21" name="3 - TextBox"/>
          <p:cNvSpPr txBox="1"/>
          <p:nvPr/>
        </p:nvSpPr>
        <p:spPr>
          <a:xfrm>
            <a:off x="-324544" y="547519"/>
            <a:ext cx="97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Υγιεινή χεριών / Χρήση μη ιατρικής μάσκας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24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4832901" y="2020976"/>
            <a:ext cx="864096" cy="309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Προσωπικό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6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5745652" y="2020288"/>
            <a:ext cx="838793" cy="309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Κοινό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7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5745652" y="2381016"/>
            <a:ext cx="838794" cy="439018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8" name="Rectangle 227">
            <a:extLst>
              <a:ext uri="{FF2B5EF4-FFF2-40B4-BE49-F238E27FC236}">
                <a16:creationId xmlns=""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6620685" y="1804952"/>
            <a:ext cx="1791897" cy="173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Σύσταση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1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6633101" y="2020287"/>
            <a:ext cx="864096" cy="309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Προσωπικό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2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7548487" y="2020287"/>
            <a:ext cx="864096" cy="309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Κοινό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3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6633101" y="2381016"/>
            <a:ext cx="864096" cy="439018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4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7548487" y="2381016"/>
            <a:ext cx="864096" cy="439018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5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3920150" y="2381016"/>
            <a:ext cx="864096" cy="439018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6" name="Rectangle 227">
            <a:extLst>
              <a:ext uri="{FF2B5EF4-FFF2-40B4-BE49-F238E27FC236}">
                <a16:creationId xmlns=""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3920150" y="1523890"/>
            <a:ext cx="864095" cy="454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Υγιεινή χεριών </a:t>
            </a:r>
            <a:r>
              <a:rPr lang="el-GR" sz="1100" b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1</a:t>
            </a:r>
            <a:r>
              <a:rPr lang="el-G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 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7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3914425" y="2020287"/>
            <a:ext cx="864096" cy="309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Όλοι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8" name="Rectangle 227">
            <a:extLst>
              <a:ext uri="{FF2B5EF4-FFF2-40B4-BE49-F238E27FC236}">
                <a16:creationId xmlns=""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4832900" y="1523891"/>
            <a:ext cx="3579682" cy="2380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Χρήση μη ιατρικής μάσκας 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9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3908473" y="2910536"/>
            <a:ext cx="864096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0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3908473" y="3429500"/>
            <a:ext cx="864096" cy="455283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1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3908473" y="3966055"/>
            <a:ext cx="864096" cy="453942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8288" y="4694189"/>
            <a:ext cx="6925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l-GR" sz="1000" dirty="0" smtClean="0">
                <a:solidFill>
                  <a:srgbClr val="002060"/>
                </a:solidFill>
              </a:rPr>
              <a:t>Προσεκτικό πλύσιμο χεριών με νερό και σαπούνι ή χρήση αντισηπτικού.</a:t>
            </a:r>
          </a:p>
          <a:p>
            <a:pPr marL="228600" indent="-228600">
              <a:buAutoNum type="arabicPeriod"/>
            </a:pPr>
            <a:r>
              <a:rPr lang="el-GR" sz="1000" dirty="0" smtClean="0">
                <a:solidFill>
                  <a:srgbClr val="002060"/>
                </a:solidFill>
              </a:rPr>
              <a:t>H υποχρεωτική </a:t>
            </a:r>
            <a:r>
              <a:rPr lang="el-GR" sz="1000" dirty="0">
                <a:solidFill>
                  <a:srgbClr val="002060"/>
                </a:solidFill>
              </a:rPr>
              <a:t>χρήση μάσκας αφορά ΜΟΝΟ τους εργαζόμενους που διαχειρίζονται μη τυποποιημένα </a:t>
            </a:r>
            <a:r>
              <a:rPr lang="el-GR" sz="1000" dirty="0" smtClean="0">
                <a:solidFill>
                  <a:srgbClr val="002060"/>
                </a:solidFill>
              </a:rPr>
              <a:t>τρόφιμα.</a:t>
            </a:r>
          </a:p>
          <a:p>
            <a:pPr marL="228600" indent="-228600">
              <a:buAutoNum type="arabicPeriod"/>
            </a:pPr>
            <a:r>
              <a:rPr lang="el-GR" sz="1000" dirty="0" smtClean="0">
                <a:solidFill>
                  <a:srgbClr val="002060"/>
                </a:solidFill>
              </a:rPr>
              <a:t>Ειδικοί </a:t>
            </a:r>
            <a:r>
              <a:rPr lang="el-GR" sz="1000" dirty="0">
                <a:solidFill>
                  <a:srgbClr val="002060"/>
                </a:solidFill>
              </a:rPr>
              <a:t>κανόνες για τα πρακτορεία ΟΠΑΠ, θα συγκεκριμενοποιηθούν για τις 11 Μαΐου και </a:t>
            </a:r>
            <a:r>
              <a:rPr lang="el-GR" sz="1000" dirty="0" smtClean="0">
                <a:solidFill>
                  <a:srgbClr val="002060"/>
                </a:solidFill>
              </a:rPr>
              <a:t>μετά.</a:t>
            </a:r>
            <a:endParaRPr lang="el-GR" sz="1000" dirty="0">
              <a:solidFill>
                <a:srgbClr val="002060"/>
              </a:solidFill>
            </a:endParaRPr>
          </a:p>
        </p:txBody>
      </p:sp>
      <p:sp>
        <p:nvSpPr>
          <p:cNvPr id="43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4839713" y="2910536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4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5739633" y="2904922"/>
            <a:ext cx="838794" cy="449494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5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6645571" y="2906897"/>
            <a:ext cx="851626" cy="447519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6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7558323" y="2906897"/>
            <a:ext cx="838794" cy="447519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7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4839713" y="3435201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8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5745651" y="3432705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49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6645752" y="3429500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0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7558323" y="3429500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1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4839713" y="3966054"/>
            <a:ext cx="838794" cy="453943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2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5745651" y="3966055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3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6645369" y="3967083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4" name="Rectangle 203">
            <a:extLst>
              <a:ext uri="{FF2B5EF4-FFF2-40B4-BE49-F238E27FC236}">
                <a16:creationId xmlns=""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7558323" y="3966055"/>
            <a:ext cx="838794" cy="443880"/>
          </a:xfrm>
          <a:prstGeom prst="rect">
            <a:avLst/>
          </a:prstGeom>
          <a:solidFill>
            <a:schemeClr val="tx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55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56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57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1243586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3968" y="1340768"/>
            <a:ext cx="7634456" cy="4462760"/>
          </a:xfrm>
          <a:prstGeom prst="rect">
            <a:avLst/>
          </a:prstGeom>
          <a:gradFill flip="none" rotWithShape="1">
            <a:gsLst>
              <a:gs pos="0">
                <a:srgbClr val="3462AB">
                  <a:tint val="66000"/>
                  <a:satMod val="160000"/>
                </a:srgbClr>
              </a:gs>
              <a:gs pos="50000">
                <a:srgbClr val="3462AB">
                  <a:tint val="44500"/>
                  <a:satMod val="160000"/>
                </a:srgbClr>
              </a:gs>
              <a:gs pos="100000">
                <a:srgbClr val="3462AB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l-GR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Όπου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γίνεται αναφορά στην υποχρεωτική από τις επιχειρήσεις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διατήρηση καταλόγου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με τα ραντεβού των πελατών, νοείται σε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έντυπη και ηλεκτρονική μορφή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l-GR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l-GR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Παραμένει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ο κανόνας του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ενός </a:t>
            </a:r>
            <a:r>
              <a:rPr lang="el-GR" sz="1400" b="1" dirty="0" err="1" smtClean="0">
                <a:solidFill>
                  <a:schemeClr val="accent1">
                    <a:lumMod val="50000"/>
                  </a:schemeClr>
                </a:solidFill>
              </a:rPr>
              <a:t>πελάτου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 ανά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15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τ.μ.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σε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όλες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τις επιχειρήσεις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τροφίμων, της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απόστασης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των 1,5 μέτρων μεταξύ πελατών, καθώς και του μη σχηματισμού ουράς άνω των 5 ατόμων. </a:t>
            </a:r>
            <a:endParaRPr lang="el-GR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Ανώτατη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ποσότητα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αντισηπτικών και αλκοολούχων, ανά πελάτη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τεμάχια            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(έως 1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τεμάχιο από το κάθε είδος):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Απολυμαντικά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διαλύματα  (σε μορφή </a:t>
            </a:r>
            <a:r>
              <a:rPr lang="el-GR" sz="1400" dirty="0" err="1">
                <a:solidFill>
                  <a:schemeClr val="accent1">
                    <a:lumMod val="50000"/>
                  </a:schemeClr>
                </a:solidFill>
              </a:rPr>
              <a:t>gel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 ή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μαντηλάκια).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Αιθυλική αλκοόλη εμφιαλωμένη 95% </a:t>
            </a:r>
            <a:r>
              <a:rPr lang="el-GR" sz="1400" dirty="0" smtClean="0">
                <a:solidFill>
                  <a:schemeClr val="bg1"/>
                </a:solidFill>
              </a:rPr>
              <a:t>(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οινόπνευμα 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Ανώτατη ποσότητα μασκών:</a:t>
            </a:r>
            <a:endParaRPr lang="el-GR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Μία (1) συσκευασία.</a:t>
            </a:r>
            <a:endParaRPr lang="el-GR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Οι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επιχειρήσεις οφείλουν να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αναρτούν,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σε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εμφανές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σημείο,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στην είσοδό των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καταστημάτων: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Τον επιτρεπόμενο,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εντός του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χώρου,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</a:rPr>
              <a:t>αριθμό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ατόμων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. Ο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αριθμός των ατόμων υπολογίζεται σύμφωνα με το εμβαδόν της επιφανείας του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κυρίως </a:t>
            </a:r>
            <a:r>
              <a:rPr lang="el-GR" sz="1400" dirty="0">
                <a:solidFill>
                  <a:schemeClr val="accent1">
                    <a:lumMod val="50000"/>
                  </a:schemeClr>
                </a:solidFill>
              </a:rPr>
              <a:t>χώρου του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καταστήματος.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Τους </a:t>
            </a:r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</a:rPr>
              <a:t>ΚΑΔ </a:t>
            </a:r>
            <a:r>
              <a:rPr lang="el-GR" sz="1400" dirty="0" smtClean="0">
                <a:solidFill>
                  <a:schemeClr val="accent1">
                    <a:lumMod val="50000"/>
                  </a:schemeClr>
                </a:solidFill>
              </a:rPr>
              <a:t>για τους οποίους λειτουργούν.</a:t>
            </a:r>
          </a:p>
        </p:txBody>
      </p:sp>
      <p:pic>
        <p:nvPicPr>
          <p:cNvPr id="8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9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6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10" name="7 - TextBox"/>
          <p:cNvSpPr txBox="1"/>
          <p:nvPr/>
        </p:nvSpPr>
        <p:spPr>
          <a:xfrm>
            <a:off x="-396552" y="188640"/>
            <a:ext cx="9721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Διευκρινίσεις για εμπορικές επιχειρήσεις που </a:t>
            </a:r>
          </a:p>
          <a:p>
            <a:pPr algn="ctr"/>
            <a:r>
              <a:rPr lang="el-GR" sz="2000" dirty="0" smtClean="0">
                <a:solidFill>
                  <a:srgbClr val="002060"/>
                </a:solidFill>
              </a:rPr>
              <a:t>επαναλειτουργούν υπό όρους.</a:t>
            </a:r>
          </a:p>
        </p:txBody>
      </p:sp>
    </p:spTree>
    <p:extLst>
      <p:ext uri="{BB962C8B-B14F-4D97-AF65-F5344CB8AC3E}">
        <p14:creationId xmlns:p14="http://schemas.microsoft.com/office/powerpoint/2010/main" xmlns="" val="303487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2259329"/>
              </p:ext>
            </p:extLst>
          </p:nvPr>
        </p:nvGraphicFramePr>
        <p:xfrm>
          <a:off x="1403648" y="1484784"/>
          <a:ext cx="6624736" cy="3600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26441"/>
                <a:gridCol w="3398295"/>
              </a:tblGrid>
              <a:tr h="72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</a:rPr>
                        <a:t>Τετραγωνικά μέτρα </a:t>
                      </a:r>
                      <a:r>
                        <a:rPr lang="el-GR" sz="1400" b="1" dirty="0" smtClean="0">
                          <a:solidFill>
                            <a:schemeClr val="bg1"/>
                          </a:solidFill>
                          <a:effectLst/>
                        </a:rPr>
                        <a:t>επιφανείας </a:t>
                      </a: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</a:rPr>
                        <a:t>κυρίως χώρου </a:t>
                      </a:r>
                      <a:endParaRPr lang="el-GR" sz="14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0" dirty="0" smtClean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l-GR" sz="1400" b="0" dirty="0">
                          <a:solidFill>
                            <a:schemeClr val="bg1"/>
                          </a:solidFill>
                          <a:effectLst/>
                        </a:rPr>
                        <a:t>πλην βοηθητικών χώρων</a:t>
                      </a:r>
                      <a:r>
                        <a:rPr lang="el-GR" sz="1400" b="0" dirty="0" smtClean="0">
                          <a:solidFill>
                            <a:schemeClr val="bg1"/>
                          </a:solidFill>
                          <a:effectLst/>
                        </a:rPr>
                        <a:t>).</a:t>
                      </a:r>
                      <a:endParaRPr lang="el-GR" sz="105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</a:rPr>
                        <a:t>Πληθυσμός ατόμων </a:t>
                      </a:r>
                      <a:endParaRPr lang="el-GR" sz="14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0" dirty="0" smtClean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l-GR" sz="1400" b="0" dirty="0">
                          <a:solidFill>
                            <a:schemeClr val="bg1"/>
                          </a:solidFill>
                          <a:effectLst/>
                        </a:rPr>
                        <a:t>μικτός αριθμός: εργαζόμενοι και πελάτες</a:t>
                      </a:r>
                      <a:r>
                        <a:rPr lang="el-GR" sz="1400" b="0" dirty="0" smtClean="0">
                          <a:solidFill>
                            <a:schemeClr val="bg1"/>
                          </a:solidFill>
                          <a:effectLst/>
                        </a:rPr>
                        <a:t>).</a:t>
                      </a:r>
                      <a:endParaRPr lang="el-GR" sz="105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1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Έως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20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τ.μ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el-GR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άτομ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α</a:t>
                      </a:r>
                      <a:endParaRPr lang="el-GR" sz="10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567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Από 20 τ.μ. έως 100 τ.μ.</a:t>
                      </a:r>
                      <a:endParaRPr lang="el-GR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 άτομα +1 άτομο ανά 10 τ.μ. για την επιφάνεια άνω των 20 έως 100 τ.μ.</a:t>
                      </a:r>
                      <a:endParaRPr lang="el-GR" sz="10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51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Άνω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των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100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τ.μ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el-GR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12 άτομα + 1 άτομο ανά 15 τ.μ. για την επιφάνεια άνω των 100 τ.μ.</a:t>
                      </a:r>
                      <a:endParaRPr lang="el-GR" sz="105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101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kumimoji="0" lang="el-GR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Σε καταστήματα </a:t>
                      </a:r>
                      <a:r>
                        <a:rPr kumimoji="0" lang="el-GR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άνω των 300 τ.μ. </a:t>
                      </a:r>
                      <a:r>
                        <a:rPr kumimoji="0" lang="el-GR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που αναπτύσσονται σε επίπεδα, ισχύει το κριτήριο επιπέδων, ήτοι 1 άτομο ανά 10 τ.μ. ανά όροφο.</a:t>
                      </a:r>
                      <a:endParaRPr kumimoji="0" lang="el-GR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l-GR" sz="1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7 - TextBox"/>
          <p:cNvSpPr txBox="1"/>
          <p:nvPr/>
        </p:nvSpPr>
        <p:spPr>
          <a:xfrm>
            <a:off x="-216532" y="188640"/>
            <a:ext cx="9721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>
                <a:solidFill>
                  <a:srgbClr val="002060"/>
                </a:solidFill>
              </a:rPr>
              <a:t>Ιδιαίτερα Μέτρα Τήρησης Αποστάσεων </a:t>
            </a:r>
            <a:endParaRPr lang="el-GR" sz="2200" dirty="0" smtClean="0">
              <a:solidFill>
                <a:srgbClr val="002060"/>
              </a:solidFill>
            </a:endParaRPr>
          </a:p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και </a:t>
            </a:r>
            <a:r>
              <a:rPr lang="el-GR" sz="2200" dirty="0">
                <a:solidFill>
                  <a:srgbClr val="002060"/>
                </a:solidFill>
              </a:rPr>
              <a:t>Ελαχίστων Χώρων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63588" y="5301208"/>
            <a:ext cx="756084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Ανελκυστήρες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40% πληρότητα και υποχρεωτική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χρήση μάσκας.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Γραφεία 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ισχύει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ο κανόνας του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ενός (1)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ατόμου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ανά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10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τ.μ.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και απόσταση 1,5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μέτρων.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5 - Εικόνα" descr="Logo_Anaptyxis_Ependyseon.png"/>
          <p:cNvPicPr>
            <a:picLocks noChangeAspect="1"/>
          </p:cNvPicPr>
          <p:nvPr/>
        </p:nvPicPr>
        <p:blipFill>
          <a:blip r:embed="rId2" cstate="print"/>
          <a:srcRect l="40304" r="43863" b="60870"/>
          <a:stretch>
            <a:fillRect/>
          </a:stretch>
        </p:blipFill>
        <p:spPr>
          <a:xfrm>
            <a:off x="179512" y="6329533"/>
            <a:ext cx="539552" cy="441452"/>
          </a:xfrm>
          <a:prstGeom prst="rect">
            <a:avLst/>
          </a:prstGeom>
        </p:spPr>
      </p:pic>
      <p:sp>
        <p:nvSpPr>
          <p:cNvPr id="10" name="6 - TextBox"/>
          <p:cNvSpPr txBox="1"/>
          <p:nvPr/>
        </p:nvSpPr>
        <p:spPr>
          <a:xfrm>
            <a:off x="755576" y="63093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</a:rPr>
              <a:t>Υπουργείο Ανάπτυξης και Επενδύσεων</a:t>
            </a:r>
          </a:p>
          <a:p>
            <a:r>
              <a:rPr lang="el-GR" sz="1200" dirty="0" smtClean="0">
                <a:solidFill>
                  <a:srgbClr val="002060"/>
                </a:solidFill>
              </a:rPr>
              <a:t>ΓΓΕ&amp;ΠΚ 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8388424" y="640165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200" dirty="0">
                <a:solidFill>
                  <a:srgbClr val="00206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11511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σαρμοσμένος 3">
      <a:dk1>
        <a:sysClr val="windowText" lastClr="000000"/>
      </a:dk1>
      <a:lt1>
        <a:sysClr val="window" lastClr="FFFFFF"/>
      </a:lt1>
      <a:dk2>
        <a:srgbClr val="FFFFFF"/>
      </a:dk2>
      <a:lt2>
        <a:srgbClr val="DEDEDE"/>
      </a:lt2>
      <a:accent1>
        <a:srgbClr val="53548A"/>
      </a:accent1>
      <a:accent2>
        <a:srgbClr val="438086"/>
      </a:accent2>
      <a:accent3>
        <a:srgbClr val="A18346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1556</TotalTime>
  <Words>1228</Words>
  <Application>Microsoft Office PowerPoint</Application>
  <PresentationFormat>Προβολή στην οθόνη (4:3)</PresentationFormat>
  <Paragraphs>195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Ζωντάνια</vt:lpstr>
      <vt:lpstr> Θέμα: «Διευκρινίσεις για τις Οικονομικές Δραστηριότητες που επαναλειτουργούν στις 4 Μαΐου».                            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GRASPINNO 1</dc:creator>
  <cp:lastModifiedBy>Graspinno 3</cp:lastModifiedBy>
  <cp:revision>551</cp:revision>
  <dcterms:created xsi:type="dcterms:W3CDTF">2019-11-13T11:14:44Z</dcterms:created>
  <dcterms:modified xsi:type="dcterms:W3CDTF">2020-05-04T08:21:36Z</dcterms:modified>
</cp:coreProperties>
</file>